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Lst>
  <p:notesMasterIdLst>
    <p:notesMasterId r:id="rId14"/>
  </p:notesMasterIdLst>
  <p:handoutMasterIdLst>
    <p:handoutMasterId r:id="rId15"/>
  </p:handoutMasterIdLst>
  <p:sldIdLst>
    <p:sldId id="277" r:id="rId2"/>
    <p:sldId id="268" r:id="rId3"/>
    <p:sldId id="269" r:id="rId4"/>
    <p:sldId id="270" r:id="rId5"/>
    <p:sldId id="271" r:id="rId6"/>
    <p:sldId id="272" r:id="rId7"/>
    <p:sldId id="282" r:id="rId8"/>
    <p:sldId id="273" r:id="rId9"/>
    <p:sldId id="281" r:id="rId10"/>
    <p:sldId id="278" r:id="rId11"/>
    <p:sldId id="279" r:id="rId12"/>
    <p:sldId id="283" r:id="rId1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1B04ABC-F49B-9D49-AD68-6D9A9059891D}">
          <p14:sldIdLst>
            <p14:sldId id="277"/>
            <p14:sldId id="268"/>
            <p14:sldId id="269"/>
            <p14:sldId id="270"/>
            <p14:sldId id="271"/>
            <p14:sldId id="272"/>
            <p14:sldId id="282"/>
            <p14:sldId id="273"/>
            <p14:sldId id="281"/>
            <p14:sldId id="278"/>
            <p14:sldId id="279"/>
            <p14:sldId id="283"/>
          </p14:sldIdLst>
        </p14:section>
        <p14:section name="Untitled Section" id="{35542D88-5274-4946-AED5-A136C690C6D3}">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7C8"/>
    <a:srgbClr val="002D72"/>
    <a:srgbClr val="00A9EF"/>
    <a:srgbClr val="FFDC00"/>
    <a:srgbClr val="004C9B"/>
    <a:srgbClr val="5BC2F4"/>
    <a:srgbClr val="FFEE00"/>
    <a:srgbClr val="861734"/>
    <a:srgbClr val="44A9A6"/>
    <a:srgbClr val="FCA29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831" autoAdjust="0"/>
    <p:restoredTop sz="47344" autoAdjust="0"/>
  </p:normalViewPr>
  <p:slideViewPr>
    <p:cSldViewPr snapToGrid="0">
      <p:cViewPr varScale="1">
        <p:scale>
          <a:sx n="53" d="100"/>
          <a:sy n="53" d="100"/>
        </p:scale>
        <p:origin x="3168" y="78"/>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127D47C-56AB-D640-9B17-AAED43BB044D}" type="datetime1">
              <a:rPr lang="en-CA" smtClean="0"/>
              <a:pPr/>
              <a:t>2022-12-05</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E4E487DC-B16F-864E-8478-5A3841A8E726}" type="slidenum">
              <a:rPr lang="en-US" smtClean="0"/>
              <a:pPr/>
              <a:t>‹#›</a:t>
            </a:fld>
            <a:endParaRPr lang="en-US"/>
          </a:p>
        </p:txBody>
      </p:sp>
    </p:spTree>
    <p:extLst>
      <p:ext uri="{BB962C8B-B14F-4D97-AF65-F5344CB8AC3E}">
        <p14:creationId xmlns:p14="http://schemas.microsoft.com/office/powerpoint/2010/main" val="316423152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720886C-4F01-C94F-A2D6-4788DD63E257}" type="datetime1">
              <a:rPr lang="en-CA" smtClean="0"/>
              <a:pPr/>
              <a:t>2022-12-05</a:t>
            </a:fld>
            <a:endParaRPr lang="en-CA"/>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F338372-CF29-40A2-B068-973AB56E9997}" type="slidenum">
              <a:rPr lang="en-CA" smtClean="0"/>
              <a:pPr/>
              <a:t>‹#›</a:t>
            </a:fld>
            <a:endParaRPr lang="en-CA"/>
          </a:p>
        </p:txBody>
      </p:sp>
    </p:spTree>
    <p:extLst>
      <p:ext uri="{BB962C8B-B14F-4D97-AF65-F5344CB8AC3E}">
        <p14:creationId xmlns:p14="http://schemas.microsoft.com/office/powerpoint/2010/main" val="2959151496"/>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Hello everybody, My name is Simon Atehortua and my project is called Exploratory Data Analysis and Prediction of  International Coffee Prices with a variety of algorithms of Machine learning.</a:t>
            </a:r>
          </a:p>
          <a:p>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dirty="0">
                <a:solidFill>
                  <a:srgbClr val="000000"/>
                </a:solidFill>
                <a:effectLst/>
                <a:latin typeface="Times New Roman" panose="02020603050405020304" pitchFamily="18" charset="0"/>
              </a:rPr>
              <a:t>In this project I will predict the Coffee prices from the ICO  which means (International Coffee Organization). ICO sets the prices of coffee, collecting daily prices from the New York, Germany, and France futures exchanges.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dirty="0">
              <a:solidFill>
                <a:srgbClr val="000000"/>
              </a:solidFill>
              <a:effectLst/>
              <a:latin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dirty="0">
                <a:solidFill>
                  <a:srgbClr val="000000"/>
                </a:solidFill>
                <a:effectLst/>
                <a:latin typeface="Times New Roman" panose="02020603050405020304" pitchFamily="18" charset="0"/>
              </a:rPr>
              <a:t>now, this prices are expressed in US cents per pound of green coffee.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dirty="0">
              <a:solidFill>
                <a:srgbClr val="000000"/>
              </a:solidFill>
              <a:effectLst/>
              <a:latin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dirty="0">
                <a:solidFill>
                  <a:srgbClr val="000000"/>
                </a:solidFill>
                <a:effectLst/>
                <a:latin typeface="Times New Roman" panose="02020603050405020304" pitchFamily="18" charset="0"/>
              </a:rPr>
              <a:t>There are many factors that affect the prices either in one market or all of them, changing the prices on a daily basis, an example of this, is the cold fronts in Brazil during their winter, in this case the prices are affected as Brazil is the biggest coffee producer in the world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dirty="0">
              <a:solidFill>
                <a:srgbClr val="000000"/>
              </a:solidFill>
              <a:effectLst/>
              <a:latin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dirty="0">
              <a:solidFill>
                <a:srgbClr val="000000"/>
              </a:solidFill>
              <a:effectLst/>
              <a:latin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endParaRPr lang="en-CA" dirty="0"/>
          </a:p>
        </p:txBody>
      </p:sp>
      <p:sp>
        <p:nvSpPr>
          <p:cNvPr id="4" name="Slide Number Placeholder 3"/>
          <p:cNvSpPr>
            <a:spLocks noGrp="1"/>
          </p:cNvSpPr>
          <p:nvPr>
            <p:ph type="sldNum" sz="quarter" idx="5"/>
          </p:nvPr>
        </p:nvSpPr>
        <p:spPr/>
        <p:txBody>
          <a:bodyPr/>
          <a:lstStyle/>
          <a:p>
            <a:fld id="{9F338372-CF29-40A2-B068-973AB56E9997}" type="slidenum">
              <a:rPr lang="en-CA" smtClean="0"/>
              <a:pPr/>
              <a:t>1</a:t>
            </a:fld>
            <a:endParaRPr lang="en-CA"/>
          </a:p>
        </p:txBody>
      </p:sp>
    </p:spTree>
    <p:extLst>
      <p:ext uri="{BB962C8B-B14F-4D97-AF65-F5344CB8AC3E}">
        <p14:creationId xmlns:p14="http://schemas.microsoft.com/office/powerpoint/2010/main" val="15832863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Helvetica Neue"/>
              </a:rPr>
              <a:t>Here, the most effective algorithm when doing Cross Validation, is the algorithm of Linear Regression Normalized, followed by Regression tree Normalized, note that SVM Regression and Regression Tree are very bad when not normalized, but Regression tree becomes really good once has been normalized.</a:t>
            </a:r>
          </a:p>
          <a:p>
            <a:endParaRPr lang="en-US" b="0" i="0" dirty="0">
              <a:solidFill>
                <a:srgbClr val="000000"/>
              </a:solidFill>
              <a:effectLst/>
              <a:latin typeface="Helvetica Neue"/>
            </a:endParaRPr>
          </a:p>
          <a:p>
            <a:r>
              <a:rPr lang="en-US" b="0" i="0" dirty="0">
                <a:solidFill>
                  <a:srgbClr val="000000"/>
                </a:solidFill>
                <a:effectLst/>
                <a:latin typeface="Helvetica Neue"/>
              </a:rPr>
              <a:t>Linear Regression Normalized has the lowest values above all. SVM_Regression, Regression_Tree and Regression_Lasso have been dropped as they are quite high in values and will make disappear the other values on the graph</a:t>
            </a:r>
          </a:p>
          <a:p>
            <a:endParaRPr lang="en-US" b="0" i="0" dirty="0">
              <a:solidFill>
                <a:srgbClr val="000000"/>
              </a:solidFill>
              <a:effectLst/>
              <a:latin typeface="Helvetica Neue"/>
            </a:endParaRPr>
          </a:p>
          <a:p>
            <a:endParaRPr lang="en-CA" dirty="0"/>
          </a:p>
        </p:txBody>
      </p:sp>
      <p:sp>
        <p:nvSpPr>
          <p:cNvPr id="4" name="Slide Number Placeholder 3"/>
          <p:cNvSpPr>
            <a:spLocks noGrp="1"/>
          </p:cNvSpPr>
          <p:nvPr>
            <p:ph type="sldNum" sz="quarter" idx="5"/>
          </p:nvPr>
        </p:nvSpPr>
        <p:spPr/>
        <p:txBody>
          <a:bodyPr/>
          <a:lstStyle/>
          <a:p>
            <a:fld id="{9F338372-CF29-40A2-B068-973AB56E9997}" type="slidenum">
              <a:rPr lang="en-CA" smtClean="0"/>
              <a:pPr/>
              <a:t>10</a:t>
            </a:fld>
            <a:endParaRPr lang="en-CA"/>
          </a:p>
        </p:txBody>
      </p:sp>
    </p:spTree>
    <p:extLst>
      <p:ext uri="{BB962C8B-B14F-4D97-AF65-F5344CB8AC3E}">
        <p14:creationId xmlns:p14="http://schemas.microsoft.com/office/powerpoint/2010/main" val="30984590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To obtain the best algorithm, I’ll normalize the RMSE Column and Times Column with the Z-Score, then I obtain the mean of the Z-Score of each row, and from here I take the biggest mean and this is the Algorithm that I am going to select in this case, </a:t>
            </a:r>
          </a:p>
          <a:p>
            <a:endParaRPr lang="en-CA" dirty="0"/>
          </a:p>
          <a:p>
            <a:r>
              <a:rPr lang="en-CA" dirty="0"/>
              <a:t>The reason is that once I apply the Z-score, I am normalizing and bringing both columns to the same playing field or basically I will be able to comparing apples with apples</a:t>
            </a:r>
          </a:p>
          <a:p>
            <a:endParaRPr lang="en-CA" dirty="0"/>
          </a:p>
          <a:p>
            <a:r>
              <a:rPr lang="en-CA" dirty="0"/>
              <a:t>However, in this particular exercise, the execution times are so fast as we are talking about seconds and milliseconds, that is not worth to select my algorithm having in mind the execution time,  I decided for this particular case just to select it by its metrics.</a:t>
            </a:r>
          </a:p>
          <a:p>
            <a:endParaRPr lang="en-CA" dirty="0"/>
          </a:p>
          <a:p>
            <a:r>
              <a:rPr lang="en-CA" dirty="0"/>
              <a:t>For all the algorithms that I have been using, Linear Regression Normalized has the best metrics or RMSE in my case, you can see as well that Neural Networks has even a better RMSE than Linear Regression</a:t>
            </a:r>
          </a:p>
          <a:p>
            <a:endParaRPr lang="en-CA" dirty="0"/>
          </a:p>
          <a:p>
            <a:r>
              <a:rPr lang="en-CA" dirty="0"/>
              <a:t>If I wasn’t selecting the algorithm based solemnly on RMSE but following the original idea of the z-scores, the algorithm that best performs is still Linear Regression Normalized, and the worst would be Neural Network</a:t>
            </a:r>
          </a:p>
          <a:p>
            <a:endParaRPr lang="en-CA" dirty="0"/>
          </a:p>
          <a:p>
            <a:endParaRPr lang="en-CA" dirty="0"/>
          </a:p>
        </p:txBody>
      </p:sp>
      <p:sp>
        <p:nvSpPr>
          <p:cNvPr id="4" name="Slide Number Placeholder 3"/>
          <p:cNvSpPr>
            <a:spLocks noGrp="1"/>
          </p:cNvSpPr>
          <p:nvPr>
            <p:ph type="sldNum" sz="quarter" idx="5"/>
          </p:nvPr>
        </p:nvSpPr>
        <p:spPr/>
        <p:txBody>
          <a:bodyPr/>
          <a:lstStyle/>
          <a:p>
            <a:fld id="{9F338372-CF29-40A2-B068-973AB56E9997}" type="slidenum">
              <a:rPr lang="en-CA" smtClean="0"/>
              <a:pPr/>
              <a:t>11</a:t>
            </a:fld>
            <a:endParaRPr lang="en-CA"/>
          </a:p>
        </p:txBody>
      </p:sp>
    </p:spTree>
    <p:extLst>
      <p:ext uri="{BB962C8B-B14F-4D97-AF65-F5344CB8AC3E}">
        <p14:creationId xmlns:p14="http://schemas.microsoft.com/office/powerpoint/2010/main" val="13376239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1000"/>
              </a:spcAft>
            </a:pPr>
            <a:r>
              <a:rPr lang="en-US" sz="1800" b="0" i="0" u="none" strike="noStrike" dirty="0">
                <a:solidFill>
                  <a:srgbClr val="000000"/>
                </a:solidFill>
                <a:effectLst/>
                <a:latin typeface="Arial" panose="020B0604020202020204" pitchFamily="34" charset="0"/>
              </a:rPr>
              <a:t>Neural network is an exercise that I have done as a personal challenge and to gain knowledge on this interesting topic.</a:t>
            </a:r>
          </a:p>
          <a:p>
            <a:pPr rtl="0">
              <a:spcBef>
                <a:spcPts val="0"/>
              </a:spcBef>
              <a:spcAft>
                <a:spcPts val="1000"/>
              </a:spcAft>
            </a:pPr>
            <a:endParaRPr lang="en-US" b="0" dirty="0">
              <a:effectLst/>
            </a:endParaRPr>
          </a:p>
          <a:p>
            <a:pPr rtl="0">
              <a:spcBef>
                <a:spcPts val="0"/>
              </a:spcBef>
              <a:spcAft>
                <a:spcPts val="1000"/>
              </a:spcAft>
            </a:pPr>
            <a:r>
              <a:rPr lang="en-US" sz="1800" b="0" i="0" u="none" strike="noStrike" dirty="0">
                <a:solidFill>
                  <a:srgbClr val="000000"/>
                </a:solidFill>
                <a:effectLst/>
                <a:latin typeface="Arial" panose="020B0604020202020204" pitchFamily="34" charset="0"/>
              </a:rPr>
              <a:t>The first step is to obtain all the columns again and then Normalize it</a:t>
            </a:r>
            <a:endParaRPr lang="en-US" b="0" dirty="0">
              <a:effectLst/>
            </a:endParaRPr>
          </a:p>
          <a:p>
            <a:pPr rtl="0">
              <a:spcBef>
                <a:spcPts val="0"/>
              </a:spcBef>
              <a:spcAft>
                <a:spcPts val="1000"/>
              </a:spcAft>
            </a:pPr>
            <a:endParaRPr lang="en-US" sz="1800" b="0" i="0" u="none" strike="noStrike" dirty="0">
              <a:solidFill>
                <a:srgbClr val="000000"/>
              </a:solidFill>
              <a:effectLst/>
              <a:latin typeface="Arial" panose="020B0604020202020204" pitchFamily="34" charset="0"/>
            </a:endParaRPr>
          </a:p>
          <a:p>
            <a:pPr rtl="0">
              <a:spcBef>
                <a:spcPts val="0"/>
              </a:spcBef>
              <a:spcAft>
                <a:spcPts val="1000"/>
              </a:spcAft>
            </a:pPr>
            <a:r>
              <a:rPr lang="en-US" sz="1800" b="0" i="0" u="none" strike="noStrike" dirty="0">
                <a:solidFill>
                  <a:srgbClr val="000000"/>
                </a:solidFill>
                <a:effectLst/>
                <a:latin typeface="Arial" panose="020B0604020202020204" pitchFamily="34" charset="0"/>
              </a:rPr>
              <a:t>Then the model is saved as a </a:t>
            </a:r>
            <a:r>
              <a:rPr lang="en-US" sz="1800" b="0" i="0" u="none" strike="noStrike" dirty="0" err="1">
                <a:solidFill>
                  <a:srgbClr val="000000"/>
                </a:solidFill>
                <a:effectLst/>
                <a:latin typeface="Arial" panose="020B0604020202020204" pitchFamily="34" charset="0"/>
              </a:rPr>
              <a:t>numpy</a:t>
            </a:r>
            <a:r>
              <a:rPr lang="en-US" sz="1800" b="0" i="0" u="none" strike="noStrike" dirty="0">
                <a:solidFill>
                  <a:srgbClr val="000000"/>
                </a:solidFill>
                <a:effectLst/>
                <a:latin typeface="Arial" panose="020B0604020202020204" pitchFamily="34" charset="0"/>
              </a:rPr>
              <a:t> with the 2 sets of data inputs = X and </a:t>
            </a:r>
            <a:r>
              <a:rPr lang="en-US" sz="1800" b="0" i="0" u="none" strike="noStrike" dirty="0" err="1">
                <a:solidFill>
                  <a:srgbClr val="000000"/>
                </a:solidFill>
                <a:effectLst/>
                <a:latin typeface="Arial" panose="020B0604020202020204" pitchFamily="34" charset="0"/>
              </a:rPr>
              <a:t>OIC_price</a:t>
            </a:r>
            <a:r>
              <a:rPr lang="en-US" sz="1800" b="0" i="0" u="none" strike="noStrike" dirty="0">
                <a:solidFill>
                  <a:srgbClr val="000000"/>
                </a:solidFill>
                <a:effectLst/>
                <a:latin typeface="Arial" panose="020B0604020202020204" pitchFamily="34" charset="0"/>
              </a:rPr>
              <a:t> = y</a:t>
            </a:r>
          </a:p>
          <a:p>
            <a:pPr rtl="0">
              <a:spcBef>
                <a:spcPts val="0"/>
              </a:spcBef>
              <a:spcAft>
                <a:spcPts val="1000"/>
              </a:spcAft>
            </a:pPr>
            <a:endParaRPr lang="en-US" sz="2800" b="0" dirty="0">
              <a:effectLst/>
            </a:endParaRPr>
          </a:p>
          <a:p>
            <a:pPr rtl="0">
              <a:spcBef>
                <a:spcPts val="0"/>
              </a:spcBef>
              <a:spcAft>
                <a:spcPts val="1000"/>
              </a:spcAft>
            </a:pPr>
            <a:r>
              <a:rPr lang="en-US" sz="1800" b="0" i="0" u="none" strike="noStrike" dirty="0">
                <a:solidFill>
                  <a:srgbClr val="000000"/>
                </a:solidFill>
                <a:effectLst/>
                <a:latin typeface="Arial" panose="020B0604020202020204" pitchFamily="34" charset="0"/>
              </a:rPr>
              <a:t>Then the number of input layers is 12 as there are 12 columns in the data set in order to obtain the variable that we need, in this case, is the column </a:t>
            </a:r>
            <a:r>
              <a:rPr lang="en-US" sz="1800" b="0" i="0" u="none" strike="noStrike" dirty="0" err="1">
                <a:solidFill>
                  <a:srgbClr val="000000"/>
                </a:solidFill>
                <a:effectLst/>
                <a:latin typeface="Arial" panose="020B0604020202020204" pitchFamily="34" charset="0"/>
              </a:rPr>
              <a:t>OIC_price</a:t>
            </a:r>
            <a:r>
              <a:rPr lang="en-US" sz="1800" b="0" i="0" u="none" strike="noStrike" dirty="0">
                <a:solidFill>
                  <a:srgbClr val="000000"/>
                </a:solidFill>
                <a:effectLst/>
                <a:latin typeface="Arial" panose="020B0604020202020204" pitchFamily="34" charset="0"/>
              </a:rPr>
              <a:t>, and this is the output layer, or basically what we want to predict.</a:t>
            </a:r>
            <a:endParaRPr lang="en-US" sz="2800" b="0" dirty="0">
              <a:effectLst/>
            </a:endParaRPr>
          </a:p>
          <a:p>
            <a:pPr rtl="0">
              <a:spcBef>
                <a:spcPts val="0"/>
              </a:spcBef>
              <a:spcAft>
                <a:spcPts val="1000"/>
              </a:spcAft>
            </a:pPr>
            <a:endParaRPr lang="en-US" sz="1800" b="0" i="0" u="none" strike="noStrike" dirty="0">
              <a:solidFill>
                <a:srgbClr val="000000"/>
              </a:solidFill>
              <a:effectLst/>
              <a:latin typeface="Arial" panose="020B0604020202020204" pitchFamily="34" charset="0"/>
            </a:endParaRPr>
          </a:p>
          <a:p>
            <a:pPr rtl="0">
              <a:spcBef>
                <a:spcPts val="0"/>
              </a:spcBef>
              <a:spcAft>
                <a:spcPts val="1000"/>
              </a:spcAft>
            </a:pPr>
            <a:r>
              <a:rPr lang="en-US" sz="1800" b="0" i="0" u="none" strike="noStrike" dirty="0">
                <a:solidFill>
                  <a:srgbClr val="000000"/>
                </a:solidFill>
                <a:effectLst/>
                <a:latin typeface="Arial" panose="020B0604020202020204" pitchFamily="34" charset="0"/>
              </a:rPr>
              <a:t>A dense layer is needed (from all 12 neurons to one neuron, or basically from all 12 columns to the predicted column </a:t>
            </a:r>
            <a:r>
              <a:rPr lang="en-US" sz="1800" b="0" i="0" u="none" strike="noStrike" dirty="0" err="1">
                <a:solidFill>
                  <a:srgbClr val="000000"/>
                </a:solidFill>
                <a:effectLst/>
                <a:latin typeface="Arial" panose="020B0604020202020204" pitchFamily="34" charset="0"/>
              </a:rPr>
              <a:t>OIC_price</a:t>
            </a:r>
            <a:r>
              <a:rPr lang="en-US" sz="1800" b="0" i="0" u="none" strike="noStrike" dirty="0">
                <a:solidFill>
                  <a:srgbClr val="000000"/>
                </a:solidFill>
                <a:effectLst/>
                <a:latin typeface="Arial" panose="020B0604020202020204" pitchFamily="34" charset="0"/>
              </a:rPr>
              <a:t>)</a:t>
            </a:r>
            <a:endParaRPr lang="en-US" sz="2800" b="0" dirty="0">
              <a:effectLst/>
            </a:endParaRPr>
          </a:p>
          <a:p>
            <a:pPr rtl="0">
              <a:spcBef>
                <a:spcPts val="0"/>
              </a:spcBef>
              <a:spcAft>
                <a:spcPts val="1000"/>
              </a:spcAft>
            </a:pPr>
            <a:endParaRPr lang="en-US" sz="1800" b="0" i="0" u="none" strike="noStrike" dirty="0">
              <a:solidFill>
                <a:srgbClr val="000000"/>
              </a:solidFill>
              <a:effectLst/>
              <a:latin typeface="Arial" panose="020B0604020202020204" pitchFamily="34" charset="0"/>
            </a:endParaRPr>
          </a:p>
          <a:p>
            <a:pPr rtl="0">
              <a:spcBef>
                <a:spcPts val="0"/>
              </a:spcBef>
              <a:spcAft>
                <a:spcPts val="1000"/>
              </a:spcAft>
            </a:pPr>
            <a:r>
              <a:rPr lang="en-US" sz="1800" b="0" i="0" u="none" strike="noStrike" dirty="0">
                <a:solidFill>
                  <a:srgbClr val="000000"/>
                </a:solidFill>
                <a:effectLst/>
                <a:latin typeface="Arial" panose="020B0604020202020204" pitchFamily="34" charset="0"/>
              </a:rPr>
              <a:t>Then I have to build a model for the layers, in this case, the Sequential (a sequence of layers stacked one after another) that is for a neural network that is not advanced.</a:t>
            </a:r>
            <a:endParaRPr lang="en-US" sz="2800" b="0" dirty="0">
              <a:effectLst/>
            </a:endParaRPr>
          </a:p>
          <a:p>
            <a:pPr rtl="0">
              <a:spcBef>
                <a:spcPts val="0"/>
              </a:spcBef>
              <a:spcAft>
                <a:spcPts val="1000"/>
              </a:spcAft>
            </a:pPr>
            <a:endParaRPr lang="en-US" sz="1800" b="0" i="0" u="none" strike="noStrike" dirty="0">
              <a:solidFill>
                <a:srgbClr val="000000"/>
              </a:solidFill>
              <a:effectLst/>
              <a:latin typeface="Arial" panose="020B0604020202020204" pitchFamily="34" charset="0"/>
            </a:endParaRPr>
          </a:p>
          <a:p>
            <a:pPr rtl="0">
              <a:spcBef>
                <a:spcPts val="0"/>
              </a:spcBef>
              <a:spcAft>
                <a:spcPts val="1000"/>
              </a:spcAft>
            </a:pPr>
            <a:r>
              <a:rPr lang="en-US" sz="1800" b="0" i="0" u="none" strike="noStrike" dirty="0">
                <a:solidFill>
                  <a:srgbClr val="000000"/>
                </a:solidFill>
                <a:effectLst/>
                <a:latin typeface="Arial" panose="020B0604020202020204" pitchFamily="34" charset="0"/>
              </a:rPr>
              <a:t>I have to prepare the model to be trained (this is called a compiler), and I will use an optimizer called Adam, which allows the network to know how to use the bias and weights in an efficient way, so it learns, instead of unlearning ( gets better step by step).</a:t>
            </a:r>
            <a:endParaRPr lang="en-US" sz="2800" b="0" dirty="0">
              <a:effectLst/>
            </a:endParaRPr>
          </a:p>
          <a:p>
            <a:pPr rtl="0">
              <a:spcBef>
                <a:spcPts val="0"/>
              </a:spcBef>
              <a:spcAft>
                <a:spcPts val="1000"/>
              </a:spcAft>
            </a:pPr>
            <a:endParaRPr lang="en-US" sz="1800" b="0" i="0" u="none" strike="noStrike" dirty="0">
              <a:solidFill>
                <a:srgbClr val="000000"/>
              </a:solidFill>
              <a:effectLst/>
              <a:latin typeface="Arial" panose="020B0604020202020204" pitchFamily="34" charset="0"/>
            </a:endParaRPr>
          </a:p>
          <a:p>
            <a:pPr rtl="0">
              <a:spcBef>
                <a:spcPts val="0"/>
              </a:spcBef>
              <a:spcAft>
                <a:spcPts val="1000"/>
              </a:spcAft>
            </a:pPr>
            <a:r>
              <a:rPr lang="en-US" sz="1800" b="0" i="0" u="none" strike="noStrike" dirty="0">
                <a:solidFill>
                  <a:srgbClr val="000000"/>
                </a:solidFill>
                <a:effectLst/>
                <a:latin typeface="Arial" panose="020B0604020202020204" pitchFamily="34" charset="0"/>
              </a:rPr>
              <a:t>The learning rate is 0.1, which indicates how to adjust the weights and bias (increasing in steps of 0.1)</a:t>
            </a:r>
            <a:endParaRPr lang="en-US" sz="2800" b="0" dirty="0">
              <a:effectLst/>
            </a:endParaRPr>
          </a:p>
          <a:p>
            <a:pPr rtl="0">
              <a:spcBef>
                <a:spcPts val="0"/>
              </a:spcBef>
              <a:spcAft>
                <a:spcPts val="1000"/>
              </a:spcAft>
            </a:pPr>
            <a:endParaRPr lang="en-US" sz="1800" b="0" i="0" u="none" strike="noStrike" dirty="0">
              <a:solidFill>
                <a:srgbClr val="000000"/>
              </a:solidFill>
              <a:effectLst/>
              <a:latin typeface="Arial" panose="020B0604020202020204" pitchFamily="34" charset="0"/>
            </a:endParaRPr>
          </a:p>
          <a:p>
            <a:pPr rtl="0">
              <a:spcBef>
                <a:spcPts val="0"/>
              </a:spcBef>
              <a:spcAft>
                <a:spcPts val="1000"/>
              </a:spcAft>
            </a:pPr>
            <a:r>
              <a:rPr lang="en-US" sz="1800" b="0" i="0" u="none" strike="noStrike" dirty="0">
                <a:solidFill>
                  <a:srgbClr val="000000"/>
                </a:solidFill>
                <a:effectLst/>
                <a:latin typeface="Arial" panose="020B0604020202020204" pitchFamily="34" charset="0"/>
              </a:rPr>
              <a:t>To train the model, I choose epochs  = 400, this is how many times I want it to loop (1 loop means checking all 272 entries), usually the more epochs the better training but only until a certain point.</a:t>
            </a:r>
            <a:endParaRPr lang="en-US" sz="2800" b="0" dirty="0">
              <a:effectLst/>
            </a:endParaRPr>
          </a:p>
          <a:p>
            <a:br>
              <a:rPr lang="en-US" sz="2800" dirty="0"/>
            </a:br>
            <a:br>
              <a:rPr lang="en-US" dirty="0"/>
            </a:br>
            <a:endParaRPr lang="en-CA" dirty="0"/>
          </a:p>
        </p:txBody>
      </p:sp>
      <p:sp>
        <p:nvSpPr>
          <p:cNvPr id="4" name="Slide Number Placeholder 3"/>
          <p:cNvSpPr>
            <a:spLocks noGrp="1"/>
          </p:cNvSpPr>
          <p:nvPr>
            <p:ph type="sldNum" sz="quarter" idx="5"/>
          </p:nvPr>
        </p:nvSpPr>
        <p:spPr/>
        <p:txBody>
          <a:bodyPr/>
          <a:lstStyle/>
          <a:p>
            <a:fld id="{9F338372-CF29-40A2-B068-973AB56E9997}" type="slidenum">
              <a:rPr lang="en-CA" smtClean="0"/>
              <a:pPr/>
              <a:t>12</a:t>
            </a:fld>
            <a:endParaRPr lang="en-CA"/>
          </a:p>
        </p:txBody>
      </p:sp>
    </p:spTree>
    <p:extLst>
      <p:ext uri="{BB962C8B-B14F-4D97-AF65-F5344CB8AC3E}">
        <p14:creationId xmlns:p14="http://schemas.microsoft.com/office/powerpoint/2010/main" val="31421243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Times New Roman" panose="02020603050405020304" pitchFamily="18" charset="0"/>
              </a:rPr>
              <a:t>For this project the data collected, comes straight from the National Federation of Coffee Growers of Colombia, or in </a:t>
            </a:r>
            <a:r>
              <a:rPr lang="en-US" sz="1800" b="0" i="0" u="none" strike="noStrike" dirty="0" err="1">
                <a:solidFill>
                  <a:srgbClr val="000000"/>
                </a:solidFill>
                <a:effectLst/>
                <a:latin typeface="Times New Roman" panose="02020603050405020304" pitchFamily="18" charset="0"/>
              </a:rPr>
              <a:t>spanish</a:t>
            </a:r>
            <a:r>
              <a:rPr lang="en-US" sz="1800" b="0" i="0" u="none" strike="noStrike" dirty="0">
                <a:solidFill>
                  <a:srgbClr val="000000"/>
                </a:solidFill>
                <a:effectLst/>
                <a:latin typeface="Times New Roman" panose="02020603050405020304" pitchFamily="18" charset="0"/>
              </a:rPr>
              <a:t> (</a:t>
            </a:r>
            <a:r>
              <a:rPr lang="en-US" sz="1800" b="0" i="0" u="none" strike="noStrike" dirty="0" err="1">
                <a:solidFill>
                  <a:srgbClr val="000000"/>
                </a:solidFill>
                <a:effectLst/>
                <a:latin typeface="Times New Roman" panose="02020603050405020304" pitchFamily="18" charset="0"/>
              </a:rPr>
              <a:t>Federacion</a:t>
            </a:r>
            <a:r>
              <a:rPr lang="en-US" sz="1800" b="0" i="0" u="none" strike="noStrike" dirty="0">
                <a:solidFill>
                  <a:srgbClr val="000000"/>
                </a:solidFill>
                <a:effectLst/>
                <a:latin typeface="Times New Roman" panose="02020603050405020304" pitchFamily="18" charset="0"/>
              </a:rPr>
              <a:t> Nacional de </a:t>
            </a:r>
            <a:r>
              <a:rPr lang="en-US" sz="1800" b="0" i="0" u="none" strike="noStrike" dirty="0" err="1">
                <a:solidFill>
                  <a:srgbClr val="000000"/>
                </a:solidFill>
                <a:effectLst/>
                <a:latin typeface="Times New Roman" panose="02020603050405020304" pitchFamily="18" charset="0"/>
              </a:rPr>
              <a:t>Cafeteros</a:t>
            </a:r>
            <a:r>
              <a:rPr lang="en-US" sz="1800" b="0" i="0" u="none" strike="noStrike" dirty="0">
                <a:solidFill>
                  <a:srgbClr val="000000"/>
                </a:solidFill>
                <a:effectLst/>
                <a:latin typeface="Times New Roman" panose="02020603050405020304" pitchFamily="18" charset="0"/>
              </a:rPr>
              <a:t> de Colombia).</a:t>
            </a:r>
          </a:p>
          <a:p>
            <a:endParaRPr lang="en-US" sz="1800" b="0" i="0" u="none" strike="noStrike" dirty="0">
              <a:solidFill>
                <a:srgbClr val="000000"/>
              </a:solidFill>
              <a:effectLst/>
              <a:latin typeface="Times New Roman" panose="02020603050405020304" pitchFamily="18" charset="0"/>
            </a:endParaRPr>
          </a:p>
          <a:p>
            <a:r>
              <a:rPr lang="en-US" sz="1800" b="0" i="0" u="none" strike="noStrike" dirty="0">
                <a:solidFill>
                  <a:srgbClr val="000000"/>
                </a:solidFill>
                <a:effectLst/>
                <a:latin typeface="Times New Roman" panose="02020603050405020304" pitchFamily="18" charset="0"/>
              </a:rPr>
              <a:t>This is the only entity that is allowed to export, and regulate the prices of coffee in the country of Colombia.</a:t>
            </a:r>
          </a:p>
          <a:p>
            <a:endParaRPr lang="en-US" sz="1800" b="0" i="0" u="none" strike="noStrike" dirty="0">
              <a:solidFill>
                <a:srgbClr val="000000"/>
              </a:solidFill>
              <a:effectLst/>
              <a:latin typeface="Times New Roman" panose="02020603050405020304" pitchFamily="18" charset="0"/>
            </a:endParaRPr>
          </a:p>
          <a:p>
            <a:pPr algn="l" rtl="0">
              <a:spcBef>
                <a:spcPts val="0"/>
              </a:spcBef>
              <a:spcAft>
                <a:spcPts val="1000"/>
              </a:spcAft>
            </a:pPr>
            <a:r>
              <a:rPr lang="en-US" sz="1800" b="0" i="0" u="none" strike="noStrike" dirty="0">
                <a:solidFill>
                  <a:srgbClr val="000000"/>
                </a:solidFill>
                <a:effectLst/>
                <a:latin typeface="Times New Roman" panose="02020603050405020304" pitchFamily="18" charset="0"/>
              </a:rPr>
              <a:t>The dataset has 4 subdivision which are: </a:t>
            </a:r>
            <a:r>
              <a:rPr lang="en-CA" sz="1800" b="0" i="0" u="none" strike="noStrike" dirty="0">
                <a:solidFill>
                  <a:srgbClr val="000000"/>
                </a:solidFill>
                <a:effectLst/>
                <a:latin typeface="Times New Roman" panose="02020603050405020304" pitchFamily="18" charset="0"/>
              </a:rPr>
              <a:t>Colombian Mild (Arabicas),  Other Mild (Arabicas), Brazilian (Arabicas) and Robustas (which is mostly coffee from Vietnam and South-eastern Countries).</a:t>
            </a:r>
          </a:p>
          <a:p>
            <a:pPr algn="l" rtl="0">
              <a:spcBef>
                <a:spcPts val="0"/>
              </a:spcBef>
              <a:spcAft>
                <a:spcPts val="1000"/>
              </a:spcAft>
            </a:pPr>
            <a:endParaRPr lang="en-CA" sz="1800" b="0" i="0" u="none" strike="noStrike" dirty="0">
              <a:solidFill>
                <a:srgbClr val="000000"/>
              </a:solidFill>
              <a:effectLst/>
              <a:latin typeface="Times New Roman" panose="02020603050405020304" pitchFamily="18" charset="0"/>
            </a:endParaRPr>
          </a:p>
          <a:p>
            <a:pPr algn="l" rtl="0">
              <a:spcBef>
                <a:spcPts val="0"/>
              </a:spcBef>
              <a:spcAft>
                <a:spcPts val="1000"/>
              </a:spcAft>
            </a:pPr>
            <a:r>
              <a:rPr lang="en-CA" sz="1800" b="0" i="0" u="none" strike="noStrike" dirty="0">
                <a:solidFill>
                  <a:srgbClr val="000000"/>
                </a:solidFill>
                <a:effectLst/>
                <a:latin typeface="Times New Roman" panose="02020603050405020304" pitchFamily="18" charset="0"/>
              </a:rPr>
              <a:t>Each of the 4 divisions has 3 columns, one that is the market in the New York, another one that is the market in Europe and the last one that is the average between both</a:t>
            </a:r>
          </a:p>
          <a:p>
            <a:pPr algn="l" rtl="0">
              <a:spcBef>
                <a:spcPts val="0"/>
              </a:spcBef>
              <a:spcAft>
                <a:spcPts val="1000"/>
              </a:spcAft>
            </a:pPr>
            <a:endParaRPr lang="en-CA" sz="1800" b="0" i="0" u="none" strike="noStrike" dirty="0">
              <a:solidFill>
                <a:srgbClr val="000000"/>
              </a:solidFill>
              <a:effectLst/>
              <a:latin typeface="Times New Roman" panose="02020603050405020304" pitchFamily="18" charset="0"/>
            </a:endParaRPr>
          </a:p>
          <a:p>
            <a:pPr algn="l" rtl="0">
              <a:spcBef>
                <a:spcPts val="0"/>
              </a:spcBef>
              <a:spcAft>
                <a:spcPts val="1000"/>
              </a:spcAft>
            </a:pPr>
            <a:r>
              <a:rPr lang="en-CA" sz="1800" b="0" i="0" u="none" strike="noStrike" dirty="0">
                <a:solidFill>
                  <a:srgbClr val="000000"/>
                </a:solidFill>
                <a:effectLst/>
                <a:latin typeface="Times New Roman" panose="02020603050405020304" pitchFamily="18" charset="0"/>
              </a:rPr>
              <a:t>The dataset also contains a column with the month  and another column with the ICO prices, which is my target column</a:t>
            </a:r>
            <a:endParaRPr lang="en-CA" sz="2800" b="0" dirty="0">
              <a:effectLst/>
            </a:endParaRPr>
          </a:p>
          <a:p>
            <a:br>
              <a:rPr lang="en-CA" sz="2800" dirty="0"/>
            </a:br>
            <a:endParaRPr lang="en-US" sz="1800" b="0" i="0" u="none" strike="noStrike" dirty="0">
              <a:solidFill>
                <a:srgbClr val="000000"/>
              </a:solidFill>
              <a:effectLst/>
              <a:latin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9F338372-CF29-40A2-B068-973AB56E9997}" type="slidenum">
              <a:rPr lang="en-CA" smtClean="0"/>
              <a:pPr/>
              <a:t>2</a:t>
            </a:fld>
            <a:endParaRPr lang="en-CA"/>
          </a:p>
        </p:txBody>
      </p:sp>
    </p:spTree>
    <p:extLst>
      <p:ext uri="{BB962C8B-B14F-4D97-AF65-F5344CB8AC3E}">
        <p14:creationId xmlns:p14="http://schemas.microsoft.com/office/powerpoint/2010/main" val="26740177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1000"/>
              </a:spcAft>
            </a:pPr>
            <a:r>
              <a:rPr lang="en-US" sz="1800" b="0" i="0" u="none" strike="noStrike" dirty="0">
                <a:solidFill>
                  <a:srgbClr val="000000"/>
                </a:solidFill>
                <a:effectLst/>
                <a:latin typeface="Times New Roman" panose="02020603050405020304" pitchFamily="18" charset="0"/>
              </a:rPr>
              <a:t>After acquiring the dataset and preparing it, I extracted a summary of Statistics and did an Exploratory Data Analysis to look for possible questions that might arise and to see if there could be any information that could be of interest to the project</a:t>
            </a:r>
          </a:p>
          <a:p>
            <a:pPr rtl="0">
              <a:spcBef>
                <a:spcPts val="0"/>
              </a:spcBef>
              <a:spcAft>
                <a:spcPts val="1000"/>
              </a:spcAft>
            </a:pPr>
            <a:endParaRPr lang="en-US" sz="1800" b="0" i="0" u="none" strike="noStrike" dirty="0">
              <a:solidFill>
                <a:srgbClr val="000000"/>
              </a:solidFill>
              <a:effectLst/>
              <a:latin typeface="Times New Roman" panose="02020603050405020304" pitchFamily="18" charset="0"/>
            </a:endParaRPr>
          </a:p>
          <a:p>
            <a:pPr marL="0" marR="0" lvl="0" indent="0" algn="l" defTabSz="914400" rtl="0" eaLnBrk="1" fontAlgn="auto" latinLnBrk="0" hangingPunct="1">
              <a:lnSpc>
                <a:spcPct val="100000"/>
              </a:lnSpc>
              <a:spcBef>
                <a:spcPts val="0"/>
              </a:spcBef>
              <a:spcAft>
                <a:spcPts val="1000"/>
              </a:spcAft>
              <a:buClrTx/>
              <a:buSzTx/>
              <a:buFontTx/>
              <a:buNone/>
              <a:tabLst/>
              <a:defRPr/>
            </a:pPr>
            <a:r>
              <a:rPr lang="en-US" sz="1800" b="0" i="0" u="none" strike="noStrike" dirty="0">
                <a:solidFill>
                  <a:srgbClr val="000000"/>
                </a:solidFill>
                <a:effectLst/>
                <a:latin typeface="Times New Roman" panose="02020603050405020304" pitchFamily="18" charset="0"/>
              </a:rPr>
              <a:t>Data was used with 5 algorithms (Linear Regression, Decision Tree Regression, Lasso Regressor, SVM Regressor, and Neural Networks Algorithms.)</a:t>
            </a:r>
          </a:p>
          <a:p>
            <a:pPr rtl="0">
              <a:spcBef>
                <a:spcPts val="0"/>
              </a:spcBef>
              <a:spcAft>
                <a:spcPts val="1000"/>
              </a:spcAft>
            </a:pPr>
            <a:r>
              <a:rPr lang="en-US" sz="1800" b="0" i="0" u="none" strike="noStrike" dirty="0">
                <a:solidFill>
                  <a:srgbClr val="000000"/>
                </a:solidFill>
                <a:effectLst/>
                <a:latin typeface="Times New Roman" panose="02020603050405020304" pitchFamily="18" charset="0"/>
              </a:rPr>
              <a:t>) and was tested with in  2 different ways,  1. Training and Testing Set, and then 2. Cross-Validation. </a:t>
            </a:r>
          </a:p>
          <a:p>
            <a:pPr rtl="0">
              <a:spcBef>
                <a:spcPts val="0"/>
              </a:spcBef>
              <a:spcAft>
                <a:spcPts val="1000"/>
              </a:spcAft>
            </a:pPr>
            <a:endParaRPr lang="en-US" sz="1800" b="0" i="0" u="none" strike="noStrike" dirty="0">
              <a:solidFill>
                <a:srgbClr val="000000"/>
              </a:solidFill>
              <a:effectLst/>
              <a:latin typeface="Times New Roman" panose="02020603050405020304" pitchFamily="18" charset="0"/>
            </a:endParaRPr>
          </a:p>
          <a:p>
            <a:pPr rtl="0">
              <a:spcBef>
                <a:spcPts val="0"/>
              </a:spcBef>
              <a:spcAft>
                <a:spcPts val="1000"/>
              </a:spcAft>
            </a:pPr>
            <a:r>
              <a:rPr lang="en-US" sz="1800" b="0" i="0" u="none" strike="noStrike" dirty="0">
                <a:solidFill>
                  <a:srgbClr val="000000"/>
                </a:solidFill>
                <a:effectLst/>
                <a:latin typeface="Times New Roman" panose="02020603050405020304" pitchFamily="18" charset="0"/>
              </a:rPr>
              <a:t>The data was normalized using the Standard Normalizer function from </a:t>
            </a:r>
            <a:r>
              <a:rPr lang="en-US" sz="1800" b="0" i="0" u="none" strike="noStrike" dirty="0" err="1">
                <a:solidFill>
                  <a:srgbClr val="000000"/>
                </a:solidFill>
                <a:effectLst/>
                <a:latin typeface="Times New Roman" panose="02020603050405020304" pitchFamily="18" charset="0"/>
              </a:rPr>
              <a:t>sklearn</a:t>
            </a:r>
            <a:br>
              <a:rPr lang="en-US" dirty="0"/>
            </a:br>
            <a:endParaRPr lang="en-CA" dirty="0"/>
          </a:p>
        </p:txBody>
      </p:sp>
      <p:sp>
        <p:nvSpPr>
          <p:cNvPr id="4" name="Slide Number Placeholder 3"/>
          <p:cNvSpPr>
            <a:spLocks noGrp="1"/>
          </p:cNvSpPr>
          <p:nvPr>
            <p:ph type="sldNum" sz="quarter" idx="5"/>
          </p:nvPr>
        </p:nvSpPr>
        <p:spPr/>
        <p:txBody>
          <a:bodyPr/>
          <a:lstStyle/>
          <a:p>
            <a:fld id="{9F338372-CF29-40A2-B068-973AB56E9997}" type="slidenum">
              <a:rPr lang="en-CA" smtClean="0"/>
              <a:pPr/>
              <a:t>3</a:t>
            </a:fld>
            <a:endParaRPr lang="en-CA"/>
          </a:p>
        </p:txBody>
      </p:sp>
    </p:spTree>
    <p:extLst>
      <p:ext uri="{BB962C8B-B14F-4D97-AF65-F5344CB8AC3E}">
        <p14:creationId xmlns:p14="http://schemas.microsoft.com/office/powerpoint/2010/main" val="3808723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Times New Roman" panose="02020603050405020304" pitchFamily="18" charset="0"/>
              </a:rPr>
              <a:t>There are 272 rows, the dataset doesn’t have NA’s or empty rows, in general data is very clean</a:t>
            </a:r>
          </a:p>
          <a:p>
            <a:endParaRPr lang="en-US" sz="1800" b="0" i="0" u="none" strike="noStrike" dirty="0">
              <a:solidFill>
                <a:srgbClr val="000000"/>
              </a:solidFill>
              <a:effectLst/>
              <a:latin typeface="Times New Roman" panose="02020603050405020304" pitchFamily="18" charset="0"/>
            </a:endParaRPr>
          </a:p>
          <a:p>
            <a:r>
              <a:rPr lang="en-US" sz="1800" b="0" i="0" u="none" strike="noStrike" dirty="0">
                <a:solidFill>
                  <a:srgbClr val="000000"/>
                </a:solidFill>
                <a:effectLst/>
                <a:latin typeface="Times New Roman" panose="02020603050405020304" pitchFamily="18" charset="0"/>
              </a:rPr>
              <a:t>Note that the Colombian average maximum is almost 3 times as high as the price of the </a:t>
            </a:r>
            <a:r>
              <a:rPr lang="en-US" sz="1800" b="0" i="0" u="none" strike="noStrike" dirty="0" err="1">
                <a:solidFill>
                  <a:srgbClr val="000000"/>
                </a:solidFill>
                <a:effectLst/>
                <a:latin typeface="Times New Roman" panose="02020603050405020304" pitchFamily="18" charset="0"/>
              </a:rPr>
              <a:t>Robustas_average</a:t>
            </a:r>
            <a:r>
              <a:rPr lang="en-US" sz="1800" b="0" i="0" u="none" strike="noStrike" dirty="0">
                <a:solidFill>
                  <a:srgbClr val="000000"/>
                </a:solidFill>
                <a:effectLst/>
                <a:latin typeface="Times New Roman" panose="02020603050405020304" pitchFamily="18" charset="0"/>
              </a:rPr>
              <a:t>, which is predominantly from Vietnam, “</a:t>
            </a:r>
            <a:r>
              <a:rPr lang="en-US" sz="1800" b="0" i="0" u="none" strike="noStrike" dirty="0" err="1">
                <a:solidFill>
                  <a:srgbClr val="000000"/>
                </a:solidFill>
                <a:effectLst/>
                <a:latin typeface="Times New Roman" panose="02020603050405020304" pitchFamily="18" charset="0"/>
              </a:rPr>
              <a:t>Robustas</a:t>
            </a:r>
            <a:r>
              <a:rPr lang="en-US" sz="1800" b="0" i="0" u="none" strike="noStrike" dirty="0">
                <a:solidFill>
                  <a:srgbClr val="000000"/>
                </a:solidFill>
                <a:effectLst/>
                <a:latin typeface="Times New Roman" panose="02020603050405020304" pitchFamily="18" charset="0"/>
              </a:rPr>
              <a:t> has a high caffeine content (2% to 4%), so the flavor is not as pure as Arabica” (Roldan Perez et al., 2009,32).</a:t>
            </a:r>
          </a:p>
          <a:p>
            <a:endParaRPr lang="en-US" sz="1800" b="0" i="0" u="none" strike="noStrike" dirty="0">
              <a:solidFill>
                <a:srgbClr val="000000"/>
              </a:solidFill>
              <a:effectLst/>
              <a:latin typeface="Times New Roman" panose="02020603050405020304" pitchFamily="18" charset="0"/>
            </a:endParaRPr>
          </a:p>
          <a:p>
            <a:r>
              <a:rPr lang="en-US" sz="1800" b="0" i="0" u="none" strike="noStrike" dirty="0">
                <a:solidFill>
                  <a:srgbClr val="000000"/>
                </a:solidFill>
                <a:effectLst/>
                <a:latin typeface="Times New Roman" panose="02020603050405020304" pitchFamily="18" charset="0"/>
              </a:rPr>
              <a:t> “The quality of the Robusta coffee is uneven because of processing technology, drying equipment and post-harvest technological problems. </a:t>
            </a:r>
          </a:p>
          <a:p>
            <a:endParaRPr lang="en-US" sz="1800" b="0" i="0" u="none" strike="noStrike" dirty="0">
              <a:solidFill>
                <a:srgbClr val="000000"/>
              </a:solidFill>
              <a:effectLst/>
              <a:latin typeface="Times New Roman" panose="02020603050405020304" pitchFamily="18" charset="0"/>
            </a:endParaRPr>
          </a:p>
          <a:p>
            <a:r>
              <a:rPr lang="en-US" sz="1800" b="0" i="0" u="none" strike="noStrike" dirty="0">
                <a:solidFill>
                  <a:srgbClr val="000000"/>
                </a:solidFill>
                <a:effectLst/>
                <a:latin typeface="Times New Roman" panose="02020603050405020304" pitchFamily="18" charset="0"/>
              </a:rPr>
              <a:t>These cause the coffee beans to have a high humidity level, and won’t meet the required standard of color, quality, and more. This is the reason that Vietnam’s coffee price is lower than the world price.” (Roldan Perez et al., 2009,32).</a:t>
            </a:r>
          </a:p>
          <a:p>
            <a:endParaRPr lang="en-US" sz="1800" b="0" i="0" u="none" strike="noStrike" dirty="0">
              <a:solidFill>
                <a:srgbClr val="000000"/>
              </a:solidFill>
              <a:effectLst/>
              <a:latin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9F338372-CF29-40A2-B068-973AB56E9997}" type="slidenum">
              <a:rPr lang="en-CA" smtClean="0"/>
              <a:pPr/>
              <a:t>4</a:t>
            </a:fld>
            <a:endParaRPr lang="en-CA"/>
          </a:p>
        </p:txBody>
      </p:sp>
    </p:spTree>
    <p:extLst>
      <p:ext uri="{BB962C8B-B14F-4D97-AF65-F5344CB8AC3E}">
        <p14:creationId xmlns:p14="http://schemas.microsoft.com/office/powerpoint/2010/main" val="3693311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In this slide we can see that there is sudden peak, the reason for this was the drought in Brazil and the uncertainty over 2014 and 2015 crops</a:t>
            </a:r>
          </a:p>
        </p:txBody>
      </p:sp>
      <p:sp>
        <p:nvSpPr>
          <p:cNvPr id="4" name="Slide Number Placeholder 3"/>
          <p:cNvSpPr>
            <a:spLocks noGrp="1"/>
          </p:cNvSpPr>
          <p:nvPr>
            <p:ph type="sldNum" sz="quarter" idx="5"/>
          </p:nvPr>
        </p:nvSpPr>
        <p:spPr/>
        <p:txBody>
          <a:bodyPr/>
          <a:lstStyle/>
          <a:p>
            <a:fld id="{9F338372-CF29-40A2-B068-973AB56E9997}" type="slidenum">
              <a:rPr lang="en-CA" smtClean="0"/>
              <a:pPr/>
              <a:t>5</a:t>
            </a:fld>
            <a:endParaRPr lang="en-CA"/>
          </a:p>
        </p:txBody>
      </p:sp>
    </p:spTree>
    <p:extLst>
      <p:ext uri="{BB962C8B-B14F-4D97-AF65-F5344CB8AC3E}">
        <p14:creationId xmlns:p14="http://schemas.microsoft.com/office/powerpoint/2010/main" val="22912624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Times New Roman" panose="02020603050405020304" pitchFamily="18" charset="0"/>
              </a:rPr>
              <a:t>After doing an Exploratory Data Analysis, then I go into the regression part of the project</a:t>
            </a:r>
          </a:p>
          <a:p>
            <a:endParaRPr lang="en-US" sz="1800" b="0" i="0" u="none" strike="noStrike" dirty="0">
              <a:solidFill>
                <a:srgbClr val="000000"/>
              </a:solidFill>
              <a:effectLst/>
              <a:latin typeface="Times New Roman" panose="02020603050405020304" pitchFamily="18" charset="0"/>
            </a:endParaRPr>
          </a:p>
          <a:p>
            <a:r>
              <a:rPr lang="en-US" sz="1800" b="0" i="0" u="none" strike="noStrike" dirty="0">
                <a:solidFill>
                  <a:srgbClr val="000000"/>
                </a:solidFill>
                <a:effectLst/>
                <a:latin typeface="Times New Roman" panose="02020603050405020304" pitchFamily="18" charset="0"/>
              </a:rPr>
              <a:t>There are 14 columns in our data set, and in order to build a proper model to do regression, there will be a (Significance Level)) SL = 0.05</a:t>
            </a:r>
          </a:p>
          <a:p>
            <a:endParaRPr lang="en-US" sz="1800" b="0" i="0" u="none" strike="noStrike" dirty="0">
              <a:solidFill>
                <a:srgbClr val="000000"/>
              </a:solidFill>
              <a:effectLst/>
              <a:latin typeface="Times New Roman" panose="02020603050405020304" pitchFamily="18" charset="0"/>
            </a:endParaRPr>
          </a:p>
          <a:p>
            <a:r>
              <a:rPr lang="en-US" sz="1800" b="0" i="0" u="none" strike="noStrike" dirty="0">
                <a:solidFill>
                  <a:srgbClr val="000000"/>
                </a:solidFill>
                <a:effectLst/>
                <a:latin typeface="Times New Roman" panose="02020603050405020304" pitchFamily="18" charset="0"/>
              </a:rPr>
              <a:t>I obtain the p-values for each of the column using a backward stepwise regression,  and if the p-values for the columns is  &gt; the Significance level, then that column will be discarded.</a:t>
            </a:r>
          </a:p>
          <a:p>
            <a:endParaRPr lang="en-US" sz="1800" b="0" i="0" u="none" strike="noStrike" dirty="0">
              <a:solidFill>
                <a:srgbClr val="000000"/>
              </a:solidFill>
              <a:effectLst/>
              <a:latin typeface="Times New Roman" panose="02020603050405020304" pitchFamily="18" charset="0"/>
            </a:endParaRPr>
          </a:p>
          <a:p>
            <a:r>
              <a:rPr lang="en-US" sz="1800" b="0" i="0" u="none" strike="noStrike" dirty="0">
                <a:solidFill>
                  <a:srgbClr val="000000"/>
                </a:solidFill>
                <a:effectLst/>
                <a:latin typeface="Times New Roman" panose="02020603050405020304" pitchFamily="18" charset="0"/>
              </a:rPr>
              <a:t>The computer will do this until I obtain a model where all the p-values are &lt; the Significance Level.</a:t>
            </a:r>
          </a:p>
          <a:p>
            <a:endParaRPr lang="en-US" sz="1800" b="0" i="0" u="none" strike="noStrike" dirty="0">
              <a:solidFill>
                <a:srgbClr val="000000"/>
              </a:solidFill>
              <a:effectLst/>
              <a:latin typeface="Times New Roman" panose="02020603050405020304" pitchFamily="18" charset="0"/>
            </a:endParaRPr>
          </a:p>
          <a:p>
            <a:r>
              <a:rPr lang="en-US" sz="1800" b="0" i="0" u="none" strike="noStrike" dirty="0">
                <a:solidFill>
                  <a:srgbClr val="000000"/>
                </a:solidFill>
                <a:effectLst/>
                <a:latin typeface="Times New Roman" panose="02020603050405020304" pitchFamily="18" charset="0"/>
              </a:rPr>
              <a:t>The equation of the model can bee seen on this slide</a:t>
            </a:r>
            <a:endParaRPr lang="en-CA" dirty="0"/>
          </a:p>
        </p:txBody>
      </p:sp>
      <p:sp>
        <p:nvSpPr>
          <p:cNvPr id="4" name="Slide Number Placeholder 3"/>
          <p:cNvSpPr>
            <a:spLocks noGrp="1"/>
          </p:cNvSpPr>
          <p:nvPr>
            <p:ph type="sldNum" sz="quarter" idx="5"/>
          </p:nvPr>
        </p:nvSpPr>
        <p:spPr/>
        <p:txBody>
          <a:bodyPr/>
          <a:lstStyle/>
          <a:p>
            <a:fld id="{9F338372-CF29-40A2-B068-973AB56E9997}" type="slidenum">
              <a:rPr lang="en-CA" smtClean="0"/>
              <a:pPr/>
              <a:t>6</a:t>
            </a:fld>
            <a:endParaRPr lang="en-CA"/>
          </a:p>
        </p:txBody>
      </p:sp>
    </p:spTree>
    <p:extLst>
      <p:ext uri="{BB962C8B-B14F-4D97-AF65-F5344CB8AC3E}">
        <p14:creationId xmlns:p14="http://schemas.microsoft.com/office/powerpoint/2010/main" val="39497690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1000"/>
              </a:spcAft>
            </a:pPr>
            <a:r>
              <a:rPr lang="en-CA" dirty="0"/>
              <a:t>This slide shows the methodology for the regression part of the project and how I approached each algorithm.</a:t>
            </a:r>
          </a:p>
          <a:p>
            <a:pPr rtl="0">
              <a:spcBef>
                <a:spcPts val="0"/>
              </a:spcBef>
              <a:spcAft>
                <a:spcPts val="1000"/>
              </a:spcAft>
            </a:pPr>
            <a:endParaRPr lang="en-CA" dirty="0"/>
          </a:p>
          <a:p>
            <a:pPr rtl="0">
              <a:spcBef>
                <a:spcPts val="0"/>
              </a:spcBef>
              <a:spcAft>
                <a:spcPts val="1000"/>
              </a:spcAft>
            </a:pPr>
            <a:r>
              <a:rPr lang="en-CA" dirty="0"/>
              <a:t>Is basically divided in 4 stages, 2 are normalized and 2 are not normalized, and for each one I have a cross validation and a Train, Test, Split.</a:t>
            </a:r>
          </a:p>
        </p:txBody>
      </p:sp>
      <p:sp>
        <p:nvSpPr>
          <p:cNvPr id="4" name="Slide Number Placeholder 3"/>
          <p:cNvSpPr>
            <a:spLocks noGrp="1"/>
          </p:cNvSpPr>
          <p:nvPr>
            <p:ph type="sldNum" sz="quarter" idx="5"/>
          </p:nvPr>
        </p:nvSpPr>
        <p:spPr/>
        <p:txBody>
          <a:bodyPr/>
          <a:lstStyle/>
          <a:p>
            <a:fld id="{9F338372-CF29-40A2-B068-973AB56E9997}" type="slidenum">
              <a:rPr lang="en-CA" smtClean="0"/>
              <a:pPr/>
              <a:t>7</a:t>
            </a:fld>
            <a:endParaRPr lang="en-CA"/>
          </a:p>
        </p:txBody>
      </p:sp>
    </p:spTree>
    <p:extLst>
      <p:ext uri="{BB962C8B-B14F-4D97-AF65-F5344CB8AC3E}">
        <p14:creationId xmlns:p14="http://schemas.microsoft.com/office/powerpoint/2010/main" val="28449877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Helvetica Neue"/>
              </a:rPr>
              <a:t>The best algorithm when having Training, Test, Split is Linear regression Normalized followed by Support Vector Machine Regression Normalized.</a:t>
            </a:r>
          </a:p>
          <a:p>
            <a:endParaRPr lang="en-US" b="0" i="0" dirty="0">
              <a:solidFill>
                <a:srgbClr val="000000"/>
              </a:solidFill>
              <a:effectLst/>
              <a:latin typeface="Helvetica Neue"/>
            </a:endParaRPr>
          </a:p>
          <a:p>
            <a:r>
              <a:rPr lang="en-US" b="0" i="0" dirty="0">
                <a:solidFill>
                  <a:srgbClr val="000000"/>
                </a:solidFill>
                <a:effectLst/>
                <a:latin typeface="Helvetica Neue"/>
              </a:rPr>
              <a:t>Note that SVM Regression and Regression Tree when they are not Normalized had to be dropped as they both have very high numbers, and once they have been normalized they will perform really well, specially SVM has a very good RMSE metric, so good that is the second best metric of all.</a:t>
            </a:r>
          </a:p>
          <a:p>
            <a:endParaRPr lang="en-US" b="0" i="0" dirty="0">
              <a:solidFill>
                <a:srgbClr val="000000"/>
              </a:solidFill>
              <a:effectLst/>
              <a:latin typeface="Helvetica Neue"/>
            </a:endParaRPr>
          </a:p>
          <a:p>
            <a:r>
              <a:rPr lang="en-US" b="0" i="0" dirty="0">
                <a:solidFill>
                  <a:srgbClr val="000000"/>
                </a:solidFill>
                <a:effectLst/>
                <a:latin typeface="Helvetica Neue"/>
              </a:rPr>
              <a:t>On the slide, with red, I have the normalized algorithms and in green the algorithms when they have not been normalized, and you can see the difference of the metrics, RMSE in my case as this is the metric that I am using to evaluate my models</a:t>
            </a:r>
            <a:endParaRPr lang="en-CA" dirty="0"/>
          </a:p>
        </p:txBody>
      </p:sp>
      <p:sp>
        <p:nvSpPr>
          <p:cNvPr id="4" name="Slide Number Placeholder 3"/>
          <p:cNvSpPr>
            <a:spLocks noGrp="1"/>
          </p:cNvSpPr>
          <p:nvPr>
            <p:ph type="sldNum" sz="quarter" idx="5"/>
          </p:nvPr>
        </p:nvSpPr>
        <p:spPr/>
        <p:txBody>
          <a:bodyPr/>
          <a:lstStyle/>
          <a:p>
            <a:fld id="{9F338372-CF29-40A2-B068-973AB56E9997}" type="slidenum">
              <a:rPr lang="en-CA" smtClean="0"/>
              <a:pPr/>
              <a:t>8</a:t>
            </a:fld>
            <a:endParaRPr lang="en-CA"/>
          </a:p>
        </p:txBody>
      </p:sp>
    </p:spTree>
    <p:extLst>
      <p:ext uri="{BB962C8B-B14F-4D97-AF65-F5344CB8AC3E}">
        <p14:creationId xmlns:p14="http://schemas.microsoft.com/office/powerpoint/2010/main" val="8838250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Helvetica Neue"/>
              </a:rPr>
              <a:t>The best algorithm when having Cross-validation set is Linear regression Normalized followed by Regression Tree Normalized.</a:t>
            </a:r>
          </a:p>
          <a:p>
            <a:endParaRPr lang="en-US" b="0" i="0" dirty="0">
              <a:solidFill>
                <a:srgbClr val="000000"/>
              </a:solidFill>
              <a:effectLst/>
              <a:latin typeface="Helvetica Neue"/>
            </a:endParaRPr>
          </a:p>
          <a:p>
            <a:r>
              <a:rPr lang="en-US" b="0" i="0" dirty="0">
                <a:solidFill>
                  <a:srgbClr val="000000"/>
                </a:solidFill>
                <a:effectLst/>
                <a:latin typeface="Helvetica Neue"/>
              </a:rPr>
              <a:t>Please look for SVM Regression and Regression Tree when they are not Normalized, their values are so high that I had to be dropped them in order for the have some visibility in the graph,  and look at them again, once they have been normalized, Regression Tree has the 2</a:t>
            </a:r>
            <a:r>
              <a:rPr lang="en-US" b="0" i="0" baseline="30000" dirty="0">
                <a:solidFill>
                  <a:srgbClr val="000000"/>
                </a:solidFill>
                <a:effectLst/>
                <a:latin typeface="Helvetica Neue"/>
              </a:rPr>
              <a:t>nd</a:t>
            </a:r>
            <a:r>
              <a:rPr lang="en-US" b="0" i="0" dirty="0">
                <a:solidFill>
                  <a:srgbClr val="000000"/>
                </a:solidFill>
                <a:effectLst/>
                <a:latin typeface="Helvetica Neue"/>
              </a:rPr>
              <a:t> best RMSE on the metrics.</a:t>
            </a:r>
          </a:p>
          <a:p>
            <a:endParaRPr lang="en-US" b="0" i="0" dirty="0">
              <a:solidFill>
                <a:srgbClr val="000000"/>
              </a:solidFill>
              <a:effectLst/>
              <a:latin typeface="Helvetica Neue"/>
            </a:endParaRPr>
          </a:p>
          <a:p>
            <a:r>
              <a:rPr lang="en-US" b="0" i="0" dirty="0">
                <a:solidFill>
                  <a:srgbClr val="000000"/>
                </a:solidFill>
                <a:effectLst/>
                <a:latin typeface="Helvetica Neue"/>
              </a:rPr>
              <a:t>Once again, on the slide, with red, I have the normalized algorithms and in green the algorithms when they have not been normalized, and you can see the difference of the metrics</a:t>
            </a:r>
            <a:endParaRPr lang="en-CA" dirty="0"/>
          </a:p>
        </p:txBody>
      </p:sp>
      <p:sp>
        <p:nvSpPr>
          <p:cNvPr id="4" name="Slide Number Placeholder 3"/>
          <p:cNvSpPr>
            <a:spLocks noGrp="1"/>
          </p:cNvSpPr>
          <p:nvPr>
            <p:ph type="sldNum" sz="quarter" idx="5"/>
          </p:nvPr>
        </p:nvSpPr>
        <p:spPr/>
        <p:txBody>
          <a:bodyPr/>
          <a:lstStyle/>
          <a:p>
            <a:fld id="{9F338372-CF29-40A2-B068-973AB56E9997}" type="slidenum">
              <a:rPr lang="en-CA" smtClean="0"/>
              <a:pPr/>
              <a:t>9</a:t>
            </a:fld>
            <a:endParaRPr lang="en-CA"/>
          </a:p>
        </p:txBody>
      </p:sp>
    </p:spTree>
    <p:extLst>
      <p:ext uri="{BB962C8B-B14F-4D97-AF65-F5344CB8AC3E}">
        <p14:creationId xmlns:p14="http://schemas.microsoft.com/office/powerpoint/2010/main" val="201104840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bwMode="auto">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711803" y="588362"/>
            <a:ext cx="7117676" cy="2988919"/>
          </a:xfrm>
        </p:spPr>
        <p:txBody>
          <a:bodyPr>
            <a:noAutofit/>
          </a:bodyPr>
          <a:lstStyle>
            <a:lvl1pPr indent="0">
              <a:lnSpc>
                <a:spcPts val="5100"/>
              </a:lnSpc>
              <a:defRPr sz="4800" cap="none" baseline="0">
                <a:solidFill>
                  <a:srgbClr val="000000"/>
                </a:solidFill>
              </a:defRPr>
            </a:lvl1pPr>
          </a:lstStyle>
          <a:p>
            <a:r>
              <a:rPr lang="en-US" dirty="0"/>
              <a:t>Click to add the document title</a:t>
            </a:r>
            <a:endParaRPr lang="en-CA" dirty="0"/>
          </a:p>
        </p:txBody>
      </p:sp>
      <p:sp>
        <p:nvSpPr>
          <p:cNvPr id="8" name="Subtitle 2"/>
          <p:cNvSpPr>
            <a:spLocks noGrp="1"/>
          </p:cNvSpPr>
          <p:nvPr>
            <p:ph type="subTitle" idx="1" hasCustomPrompt="1"/>
          </p:nvPr>
        </p:nvSpPr>
        <p:spPr bwMode="gray">
          <a:xfrm>
            <a:off x="711803" y="3584814"/>
            <a:ext cx="7117676" cy="1151416"/>
          </a:xfrm>
        </p:spPr>
        <p:txBody>
          <a:bodyPr anchor="b" anchorCtr="0">
            <a:noAutofit/>
          </a:bodyPr>
          <a:lstStyle>
            <a:lvl1pPr marL="0" indent="0" algn="l">
              <a:lnSpc>
                <a:spcPct val="90000"/>
              </a:lnSpc>
              <a:spcBef>
                <a:spcPts val="0"/>
              </a:spcBef>
              <a:buNone/>
              <a:defRPr sz="3200" cap="none" baseline="0">
                <a:solidFill>
                  <a:srgbClr val="000000"/>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endParaRPr lang="en-CA" dirty="0"/>
          </a:p>
        </p:txBody>
      </p:sp>
    </p:spTree>
    <p:extLst>
      <p:ext uri="{BB962C8B-B14F-4D97-AF65-F5344CB8AC3E}">
        <p14:creationId xmlns:p14="http://schemas.microsoft.com/office/powerpoint/2010/main" val="26534564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7_Title Slide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3644716" y="4237089"/>
            <a:ext cx="4947741" cy="1525083"/>
          </a:xfrm>
        </p:spPr>
        <p:txBody>
          <a:bodyPr>
            <a:noAutofit/>
          </a:bodyPr>
          <a:lstStyle>
            <a:lvl1pPr indent="0">
              <a:lnSpc>
                <a:spcPts val="5100"/>
              </a:lnSpc>
              <a:defRPr sz="4800" cap="none" baseline="0">
                <a:solidFill>
                  <a:schemeClr val="tx1"/>
                </a:solidFill>
              </a:defRPr>
            </a:lvl1pPr>
          </a:lstStyle>
          <a:p>
            <a:r>
              <a:rPr lang="en-US" dirty="0"/>
              <a:t>Click to add the document title</a:t>
            </a:r>
            <a:endParaRPr lang="en-CA" dirty="0"/>
          </a:p>
        </p:txBody>
      </p:sp>
      <p:sp>
        <p:nvSpPr>
          <p:cNvPr id="8" name="Subtitle 2"/>
          <p:cNvSpPr>
            <a:spLocks noGrp="1"/>
          </p:cNvSpPr>
          <p:nvPr>
            <p:ph type="subTitle" idx="1" hasCustomPrompt="1"/>
          </p:nvPr>
        </p:nvSpPr>
        <p:spPr bwMode="gray">
          <a:xfrm>
            <a:off x="3644716" y="5859440"/>
            <a:ext cx="2146484" cy="536167"/>
          </a:xfrm>
        </p:spPr>
        <p:txBody>
          <a:bodyPr anchor="b" anchorCtr="0">
            <a:noAutofit/>
          </a:bodyPr>
          <a:lstStyle>
            <a:lvl1pPr marL="0" indent="0" algn="l">
              <a:lnSpc>
                <a:spcPct val="90000"/>
              </a:lnSpc>
              <a:spcBef>
                <a:spcPts val="0"/>
              </a:spcBef>
              <a:buNone/>
              <a:defRPr sz="3200" cap="none" baseline="0">
                <a:solidFill>
                  <a:schemeClr val="tx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endParaRPr lang="en-CA"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Content 1">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cap="none" baseline="0"/>
            </a:lvl1pPr>
          </a:lstStyle>
          <a:p>
            <a:r>
              <a:rPr lang="en-US" dirty="0"/>
              <a:t>Click to add title</a:t>
            </a:r>
            <a:endParaRPr lang="en-CA" dirty="0"/>
          </a:p>
        </p:txBody>
      </p:sp>
      <p:sp>
        <p:nvSpPr>
          <p:cNvPr id="3" name="Content Placeholder 2"/>
          <p:cNvSpPr>
            <a:spLocks noGrp="1"/>
          </p:cNvSpPr>
          <p:nvPr>
            <p:ph idx="1"/>
          </p:nvPr>
        </p:nvSpPr>
        <p:spPr/>
        <p:txBody>
          <a:bodyPr/>
          <a:lstStyle>
            <a:lvl1pPr>
              <a:buClr>
                <a:schemeClr val="tx1"/>
              </a:buClr>
              <a:defRPr/>
            </a:lvl1pPr>
            <a:lvl2pPr>
              <a:buClr>
                <a:schemeClr val="tx1"/>
              </a:buClr>
              <a:defRPr/>
            </a:lvl2pPr>
            <a:lvl3pPr>
              <a:buClr>
                <a:schemeClr val="tx1"/>
              </a:buClr>
              <a:defRPr/>
            </a:lvl3pPr>
            <a:lvl4pPr>
              <a:buClr>
                <a:schemeClr val="tx1"/>
              </a:buClr>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Date Placeholder 4"/>
          <p:cNvSpPr>
            <a:spLocks noGrp="1"/>
          </p:cNvSpPr>
          <p:nvPr>
            <p:ph type="dt" sz="half" idx="2"/>
          </p:nvPr>
        </p:nvSpPr>
        <p:spPr>
          <a:xfrm>
            <a:off x="6275910" y="6155267"/>
            <a:ext cx="2072216" cy="365125"/>
          </a:xfrm>
          <a:prstGeom prst="rect">
            <a:avLst/>
          </a:prstGeom>
        </p:spPr>
        <p:txBody>
          <a:bodyPr vert="horz" lIns="91440" tIns="45720" rIns="91440" bIns="45720" rtlCol="0" anchor="ctr"/>
          <a:lstStyle>
            <a:lvl1pPr algn="r">
              <a:defRPr sz="1400" baseline="0">
                <a:solidFill>
                  <a:schemeClr val="tx1"/>
                </a:solidFill>
              </a:defRPr>
            </a:lvl1pPr>
          </a:lstStyle>
          <a:p>
            <a:fld id="{321D2AE1-B685-45A1-8C17-19D6BB8C161E}" type="datetime4">
              <a:rPr lang="en-US" smtClean="0"/>
              <a:t>December 5, 2022</a:t>
            </a:fld>
            <a:r>
              <a:rPr lang="en-CA"/>
              <a:t>     </a:t>
            </a:r>
            <a:r>
              <a:rPr lang="en-CA" dirty="0"/>
              <a:t>|</a:t>
            </a:r>
            <a:endParaRPr lang="en-US" dirty="0"/>
          </a:p>
        </p:txBody>
      </p:sp>
      <p:sp>
        <p:nvSpPr>
          <p:cNvPr id="11" name="Slide Number Placeholder 7"/>
          <p:cNvSpPr>
            <a:spLocks noGrp="1"/>
          </p:cNvSpPr>
          <p:nvPr>
            <p:ph type="sldNum" sz="quarter" idx="4"/>
          </p:nvPr>
        </p:nvSpPr>
        <p:spPr>
          <a:xfrm>
            <a:off x="8128000" y="6155267"/>
            <a:ext cx="675216" cy="365125"/>
          </a:xfrm>
          <a:prstGeom prst="rect">
            <a:avLst/>
          </a:prstGeom>
        </p:spPr>
        <p:txBody>
          <a:bodyPr vert="horz" lIns="91440" tIns="45720" rIns="91440" bIns="45720" rtlCol="0" anchor="ctr"/>
          <a:lstStyle>
            <a:lvl1pPr algn="r">
              <a:defRPr sz="1400">
                <a:solidFill>
                  <a:schemeClr val="tx1"/>
                </a:solidFill>
              </a:defRPr>
            </a:lvl1pPr>
          </a:lstStyle>
          <a:p>
            <a:fld id="{E1497D35-93D5-5047-9160-8F9C97C9D015}" type="slidenum">
              <a:rPr lang="en-US" smtClean="0"/>
              <a:pPr/>
              <a:t>‹#›</a:t>
            </a:fld>
            <a:endParaRPr lang="en-US" dirty="0"/>
          </a:p>
        </p:txBody>
      </p:sp>
    </p:spTree>
    <p:extLst>
      <p:ext uri="{BB962C8B-B14F-4D97-AF65-F5344CB8AC3E}">
        <p14:creationId xmlns:p14="http://schemas.microsoft.com/office/powerpoint/2010/main" val="7015356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2 vertical img">
    <p:bg>
      <p:bgPr>
        <a:blipFill rotWithShape="1">
          <a:blip r:embed="rId2"/>
          <a:stretch>
            <a:fillRect/>
          </a:stretch>
        </a:blipFill>
        <a:effectLst/>
      </p:bgPr>
    </p:bg>
    <p:spTree>
      <p:nvGrpSpPr>
        <p:cNvPr id="1" name=""/>
        <p:cNvGrpSpPr/>
        <p:nvPr/>
      </p:nvGrpSpPr>
      <p:grpSpPr>
        <a:xfrm>
          <a:off x="0" y="0"/>
          <a:ext cx="0" cy="0"/>
          <a:chOff x="0" y="0"/>
          <a:chExt cx="0" cy="0"/>
        </a:xfrm>
      </p:grpSpPr>
      <p:sp>
        <p:nvSpPr>
          <p:cNvPr id="6" name="Picture Placeholder 5"/>
          <p:cNvSpPr>
            <a:spLocks noGrp="1"/>
          </p:cNvSpPr>
          <p:nvPr>
            <p:ph type="pic" sz="quarter" idx="11" hasCustomPrompt="1"/>
          </p:nvPr>
        </p:nvSpPr>
        <p:spPr>
          <a:xfrm>
            <a:off x="5397354" y="1465537"/>
            <a:ext cx="3746646" cy="5392463"/>
          </a:xfrm>
          <a:solidFill>
            <a:schemeClr val="bg1">
              <a:lumMod val="85000"/>
            </a:schemeClr>
          </a:solidFill>
        </p:spPr>
        <p:txBody>
          <a:bodyPr anchor="ctr" anchorCtr="1"/>
          <a:lstStyle>
            <a:lvl1pPr marL="0" indent="0" algn="ctr">
              <a:buNone/>
              <a:defRPr sz="1600" baseline="0"/>
            </a:lvl1pPr>
          </a:lstStyle>
          <a:p>
            <a:r>
              <a:rPr lang="en-US" dirty="0"/>
              <a:t>Click icon to           place image</a:t>
            </a:r>
          </a:p>
        </p:txBody>
      </p:sp>
      <p:sp>
        <p:nvSpPr>
          <p:cNvPr id="2" name="Title 1"/>
          <p:cNvSpPr>
            <a:spLocks noGrp="1"/>
          </p:cNvSpPr>
          <p:nvPr>
            <p:ph type="title" hasCustomPrompt="1"/>
          </p:nvPr>
        </p:nvSpPr>
        <p:spPr/>
        <p:txBody>
          <a:bodyPr/>
          <a:lstStyle>
            <a:lvl1pPr>
              <a:defRPr cap="none" baseline="0"/>
            </a:lvl1pPr>
          </a:lstStyle>
          <a:p>
            <a:r>
              <a:rPr lang="en-US" dirty="0"/>
              <a:t>Click to add title</a:t>
            </a:r>
            <a:endParaRPr lang="en-CA" dirty="0"/>
          </a:p>
        </p:txBody>
      </p:sp>
      <p:sp>
        <p:nvSpPr>
          <p:cNvPr id="3" name="Content Placeholder 2"/>
          <p:cNvSpPr>
            <a:spLocks noGrp="1"/>
          </p:cNvSpPr>
          <p:nvPr>
            <p:ph idx="1"/>
          </p:nvPr>
        </p:nvSpPr>
        <p:spPr>
          <a:xfrm>
            <a:off x="365567" y="1472184"/>
            <a:ext cx="4783746" cy="4212639"/>
          </a:xfrm>
        </p:spPr>
        <p:txBody>
          <a:bodyPr/>
          <a:lstStyle>
            <a:lvl1pPr>
              <a:buClr>
                <a:schemeClr val="tx1"/>
              </a:buClr>
              <a:defRPr/>
            </a:lvl1pPr>
            <a:lvl2pPr>
              <a:buClr>
                <a:schemeClr val="tx1"/>
              </a:buClr>
              <a:defRPr/>
            </a:lvl2pPr>
            <a:lvl3pPr>
              <a:buClr>
                <a:schemeClr val="tx1"/>
              </a:buClr>
              <a:defRPr/>
            </a:lvl3pPr>
            <a:lvl4pPr>
              <a:buClr>
                <a:schemeClr val="tx1"/>
              </a:buClr>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Date Placeholder 4"/>
          <p:cNvSpPr>
            <a:spLocks noGrp="1"/>
          </p:cNvSpPr>
          <p:nvPr>
            <p:ph type="dt" sz="half" idx="2"/>
          </p:nvPr>
        </p:nvSpPr>
        <p:spPr>
          <a:xfrm>
            <a:off x="6032493" y="6155267"/>
            <a:ext cx="2315633" cy="365125"/>
          </a:xfrm>
          <a:prstGeom prst="rect">
            <a:avLst/>
          </a:prstGeom>
        </p:spPr>
        <p:txBody>
          <a:bodyPr vert="horz" lIns="91440" tIns="45720" rIns="91440" bIns="45720" rtlCol="0" anchor="ctr"/>
          <a:lstStyle>
            <a:lvl1pPr algn="r">
              <a:defRPr sz="1400" baseline="0">
                <a:solidFill>
                  <a:schemeClr val="tx1"/>
                </a:solidFill>
              </a:defRPr>
            </a:lvl1pPr>
          </a:lstStyle>
          <a:p>
            <a:fld id="{C64B3BD0-F30B-4573-BE55-881D3F207823}" type="datetime4">
              <a:rPr lang="en-US" smtClean="0"/>
              <a:t>December 5, 2022</a:t>
            </a:fld>
            <a:r>
              <a:rPr lang="en-CA"/>
              <a:t>     </a:t>
            </a:r>
            <a:r>
              <a:rPr lang="en-CA" dirty="0"/>
              <a:t>|</a:t>
            </a:r>
            <a:endParaRPr lang="en-US" dirty="0"/>
          </a:p>
        </p:txBody>
      </p:sp>
      <p:sp>
        <p:nvSpPr>
          <p:cNvPr id="11" name="Slide Number Placeholder 5"/>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tx1"/>
                </a:solidFill>
              </a:defRPr>
            </a:lvl1pPr>
          </a:lstStyle>
          <a:p>
            <a:fld id="{E9E0D846-2D6A-8643-B2BF-83884A821236}" type="slidenum">
              <a:rPr lang="en-US" smtClean="0"/>
              <a:pPr/>
              <a:t>‹#›</a:t>
            </a:fld>
            <a:endParaRPr lang="en-US" dirty="0"/>
          </a:p>
        </p:txBody>
      </p:sp>
    </p:spTree>
    <p:extLst>
      <p:ext uri="{BB962C8B-B14F-4D97-AF65-F5344CB8AC3E}">
        <p14:creationId xmlns:p14="http://schemas.microsoft.com/office/powerpoint/2010/main" val="272243946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3 horizontal img">
    <p:bg>
      <p:bgPr>
        <a:blipFill rotWithShape="1">
          <a:blip r:embed="rId2"/>
          <a:stretch>
            <a:fillRect/>
          </a:stretch>
        </a:blipFill>
        <a:effectLst/>
      </p:bgPr>
    </p:bg>
    <p:spTree>
      <p:nvGrpSpPr>
        <p:cNvPr id="1" name=""/>
        <p:cNvGrpSpPr/>
        <p:nvPr/>
      </p:nvGrpSpPr>
      <p:grpSpPr>
        <a:xfrm>
          <a:off x="0" y="0"/>
          <a:ext cx="0" cy="0"/>
          <a:chOff x="0" y="0"/>
          <a:chExt cx="0" cy="0"/>
        </a:xfrm>
      </p:grpSpPr>
      <p:sp>
        <p:nvSpPr>
          <p:cNvPr id="7" name="Picture Placeholder 5"/>
          <p:cNvSpPr>
            <a:spLocks noGrp="1"/>
          </p:cNvSpPr>
          <p:nvPr>
            <p:ph type="pic" sz="quarter" idx="11" hasCustomPrompt="1"/>
          </p:nvPr>
        </p:nvSpPr>
        <p:spPr>
          <a:xfrm>
            <a:off x="3804114" y="1465320"/>
            <a:ext cx="5339886" cy="4229423"/>
          </a:xfrm>
          <a:solidFill>
            <a:schemeClr val="bg1">
              <a:lumMod val="85000"/>
            </a:schemeClr>
          </a:solidFill>
        </p:spPr>
        <p:txBody>
          <a:bodyPr anchor="ctr" anchorCtr="1"/>
          <a:lstStyle>
            <a:lvl1pPr marL="0" indent="0" algn="ctr">
              <a:buNone/>
              <a:defRPr sz="1600" baseline="0"/>
            </a:lvl1pPr>
          </a:lstStyle>
          <a:p>
            <a:r>
              <a:rPr lang="en-US" dirty="0"/>
              <a:t>Click icon to           place image</a:t>
            </a:r>
          </a:p>
        </p:txBody>
      </p:sp>
      <p:sp>
        <p:nvSpPr>
          <p:cNvPr id="2" name="Title 1"/>
          <p:cNvSpPr>
            <a:spLocks noGrp="1"/>
          </p:cNvSpPr>
          <p:nvPr>
            <p:ph type="title" hasCustomPrompt="1"/>
          </p:nvPr>
        </p:nvSpPr>
        <p:spPr/>
        <p:txBody>
          <a:bodyPr/>
          <a:lstStyle>
            <a:lvl1pPr>
              <a:defRPr cap="none" baseline="0"/>
            </a:lvl1pPr>
          </a:lstStyle>
          <a:p>
            <a:r>
              <a:rPr lang="en-US" dirty="0"/>
              <a:t>Click to add title</a:t>
            </a:r>
            <a:endParaRPr lang="en-CA" dirty="0"/>
          </a:p>
        </p:txBody>
      </p:sp>
      <p:sp>
        <p:nvSpPr>
          <p:cNvPr id="3" name="Content Placeholder 2"/>
          <p:cNvSpPr>
            <a:spLocks noGrp="1"/>
          </p:cNvSpPr>
          <p:nvPr>
            <p:ph idx="1"/>
          </p:nvPr>
        </p:nvSpPr>
        <p:spPr>
          <a:xfrm>
            <a:off x="365568" y="1472184"/>
            <a:ext cx="3117135" cy="4222560"/>
          </a:xfrm>
        </p:spPr>
        <p:txBody>
          <a:bodyPr/>
          <a:lstStyle>
            <a:lvl1pPr>
              <a:buClr>
                <a:schemeClr val="tx1"/>
              </a:buClr>
              <a:defRPr/>
            </a:lvl1pPr>
            <a:lvl2pPr>
              <a:buClr>
                <a:schemeClr val="tx1"/>
              </a:buClr>
              <a:defRPr/>
            </a:lvl2pPr>
            <a:lvl3pPr>
              <a:buClr>
                <a:schemeClr val="tx1"/>
              </a:buClr>
              <a:defRPr/>
            </a:lvl3pPr>
            <a:lvl4pPr>
              <a:buClr>
                <a:schemeClr val="tx1"/>
              </a:buClr>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Date Placeholder 4"/>
          <p:cNvSpPr>
            <a:spLocks noGrp="1"/>
          </p:cNvSpPr>
          <p:nvPr>
            <p:ph type="dt" sz="half" idx="2"/>
          </p:nvPr>
        </p:nvSpPr>
        <p:spPr>
          <a:xfrm>
            <a:off x="5873743" y="6155267"/>
            <a:ext cx="2474383" cy="365125"/>
          </a:xfrm>
          <a:prstGeom prst="rect">
            <a:avLst/>
          </a:prstGeom>
        </p:spPr>
        <p:txBody>
          <a:bodyPr vert="horz" lIns="91440" tIns="45720" rIns="91440" bIns="45720" rtlCol="0" anchor="ctr"/>
          <a:lstStyle>
            <a:lvl1pPr algn="r">
              <a:defRPr sz="1400" baseline="0">
                <a:solidFill>
                  <a:schemeClr val="tx1"/>
                </a:solidFill>
              </a:defRPr>
            </a:lvl1pPr>
          </a:lstStyle>
          <a:p>
            <a:fld id="{3D0BB221-354A-484A-903F-3F013EC2DF92}" type="datetime4">
              <a:rPr lang="en-US" smtClean="0"/>
              <a:t>December 5, 2022</a:t>
            </a:fld>
            <a:r>
              <a:rPr lang="en-CA"/>
              <a:t>     </a:t>
            </a:r>
            <a:r>
              <a:rPr lang="en-CA" dirty="0"/>
              <a:t>|</a:t>
            </a:r>
            <a:endParaRPr lang="en-US" dirty="0"/>
          </a:p>
        </p:txBody>
      </p:sp>
      <p:sp>
        <p:nvSpPr>
          <p:cNvPr id="11" name="Slide Number Placeholder 5"/>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tx1"/>
                </a:solidFill>
              </a:defRPr>
            </a:lvl1pPr>
          </a:lstStyle>
          <a:p>
            <a:fld id="{E9E0D846-2D6A-8643-B2BF-83884A821236}" type="slidenum">
              <a:rPr lang="en-US" smtClean="0"/>
              <a:pPr/>
              <a:t>‹#›</a:t>
            </a:fld>
            <a:endParaRPr lang="en-US" dirty="0"/>
          </a:p>
        </p:txBody>
      </p:sp>
    </p:spTree>
    <p:extLst>
      <p:ext uri="{BB962C8B-B14F-4D97-AF65-F5344CB8AC3E}">
        <p14:creationId xmlns:p14="http://schemas.microsoft.com/office/powerpoint/2010/main" val="82039100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Image Slide 1">
    <p:bg>
      <p:bgPr>
        <a:blipFill rotWithShape="1">
          <a:blip r:embed="rId2"/>
          <a:stretch>
            <a:fillRect/>
          </a:stretch>
        </a:blip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hasCustomPrompt="1"/>
          </p:nvPr>
        </p:nvSpPr>
        <p:spPr>
          <a:xfrm>
            <a:off x="-11152" y="-7340"/>
            <a:ext cx="9155151" cy="5726459"/>
          </a:xfrm>
          <a:custGeom>
            <a:avLst/>
            <a:gdLst>
              <a:gd name="connsiteX0" fmla="*/ 0 w 9144000"/>
              <a:gd name="connsiteY0" fmla="*/ 0 h 6858000"/>
              <a:gd name="connsiteX1" fmla="*/ 9144000 w 9144000"/>
              <a:gd name="connsiteY1" fmla="*/ 0 h 6858000"/>
              <a:gd name="connsiteX2" fmla="*/ 9144000 w 9144000"/>
              <a:gd name="connsiteY2" fmla="*/ 6858000 h 6858000"/>
              <a:gd name="connsiteX3" fmla="*/ 0 w 9144000"/>
              <a:gd name="connsiteY3" fmla="*/ 6858000 h 6858000"/>
              <a:gd name="connsiteX4" fmla="*/ 0 w 9144000"/>
              <a:gd name="connsiteY4" fmla="*/ 0 h 6858000"/>
              <a:gd name="connsiteX0" fmla="*/ 80010 w 9144000"/>
              <a:gd name="connsiteY0" fmla="*/ 80010 h 6858000"/>
              <a:gd name="connsiteX1" fmla="*/ 9144000 w 9144000"/>
              <a:gd name="connsiteY1" fmla="*/ 0 h 6858000"/>
              <a:gd name="connsiteX2" fmla="*/ 9144000 w 9144000"/>
              <a:gd name="connsiteY2" fmla="*/ 6858000 h 6858000"/>
              <a:gd name="connsiteX3" fmla="*/ 0 w 9144000"/>
              <a:gd name="connsiteY3" fmla="*/ 6858000 h 6858000"/>
              <a:gd name="connsiteX4" fmla="*/ 80010 w 9144000"/>
              <a:gd name="connsiteY4" fmla="*/ 80010 h 6858000"/>
              <a:gd name="connsiteX0" fmla="*/ 0 w 9144000"/>
              <a:gd name="connsiteY0" fmla="*/ 3810 h 6858000"/>
              <a:gd name="connsiteX1" fmla="*/ 9144000 w 9144000"/>
              <a:gd name="connsiteY1" fmla="*/ 0 h 6858000"/>
              <a:gd name="connsiteX2" fmla="*/ 9144000 w 9144000"/>
              <a:gd name="connsiteY2" fmla="*/ 6858000 h 6858000"/>
              <a:gd name="connsiteX3" fmla="*/ 0 w 9144000"/>
              <a:gd name="connsiteY3" fmla="*/ 6858000 h 6858000"/>
              <a:gd name="connsiteX4" fmla="*/ 0 w 9144000"/>
              <a:gd name="connsiteY4" fmla="*/ 3810 h 6858000"/>
              <a:gd name="connsiteX0" fmla="*/ 0 w 9144000"/>
              <a:gd name="connsiteY0" fmla="*/ 3810 h 6858000"/>
              <a:gd name="connsiteX1" fmla="*/ 9144000 w 9144000"/>
              <a:gd name="connsiteY1" fmla="*/ 0 h 6858000"/>
              <a:gd name="connsiteX2" fmla="*/ 9144000 w 9144000"/>
              <a:gd name="connsiteY2" fmla="*/ 6858000 h 6858000"/>
              <a:gd name="connsiteX3" fmla="*/ 0 w 9144000"/>
              <a:gd name="connsiteY3" fmla="*/ 6858000 h 6858000"/>
              <a:gd name="connsiteX4" fmla="*/ 0 w 9144000"/>
              <a:gd name="connsiteY4" fmla="*/ 3810 h 6858000"/>
              <a:gd name="connsiteX0" fmla="*/ 0 w 9144000"/>
              <a:gd name="connsiteY0" fmla="*/ 3810 h 6858000"/>
              <a:gd name="connsiteX1" fmla="*/ 9144000 w 9144000"/>
              <a:gd name="connsiteY1" fmla="*/ 0 h 6858000"/>
              <a:gd name="connsiteX2" fmla="*/ 9144000 w 9144000"/>
              <a:gd name="connsiteY2" fmla="*/ 6858000 h 6858000"/>
              <a:gd name="connsiteX3" fmla="*/ 0 w 9144000"/>
              <a:gd name="connsiteY3" fmla="*/ 6858000 h 6858000"/>
              <a:gd name="connsiteX4" fmla="*/ 0 w 9144000"/>
              <a:gd name="connsiteY4" fmla="*/ 3810 h 6858000"/>
              <a:gd name="connsiteX0" fmla="*/ 0 w 9155151"/>
              <a:gd name="connsiteY0" fmla="*/ 0 h 6865341"/>
              <a:gd name="connsiteX1" fmla="*/ 9155151 w 9155151"/>
              <a:gd name="connsiteY1" fmla="*/ 7341 h 6865341"/>
              <a:gd name="connsiteX2" fmla="*/ 9155151 w 9155151"/>
              <a:gd name="connsiteY2" fmla="*/ 6865341 h 6865341"/>
              <a:gd name="connsiteX3" fmla="*/ 11151 w 9155151"/>
              <a:gd name="connsiteY3" fmla="*/ 6865341 h 6865341"/>
              <a:gd name="connsiteX4" fmla="*/ 0 w 9155151"/>
              <a:gd name="connsiteY4" fmla="*/ 0 h 6865341"/>
              <a:gd name="connsiteX0" fmla="*/ 0 w 9155151"/>
              <a:gd name="connsiteY0" fmla="*/ 0 h 6865341"/>
              <a:gd name="connsiteX1" fmla="*/ 9155151 w 9155151"/>
              <a:gd name="connsiteY1" fmla="*/ 7341 h 6865341"/>
              <a:gd name="connsiteX2" fmla="*/ 9155151 w 9155151"/>
              <a:gd name="connsiteY2" fmla="*/ 6865341 h 6865341"/>
              <a:gd name="connsiteX3" fmla="*/ 11151 w 9155151"/>
              <a:gd name="connsiteY3" fmla="*/ 6865341 h 6865341"/>
              <a:gd name="connsiteX4" fmla="*/ 0 w 9155151"/>
              <a:gd name="connsiteY4" fmla="*/ 0 h 68653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5151" h="6865341">
                <a:moveTo>
                  <a:pt x="0" y="0"/>
                </a:moveTo>
                <a:lnTo>
                  <a:pt x="9155151" y="7341"/>
                </a:lnTo>
                <a:lnTo>
                  <a:pt x="9155151" y="6865341"/>
                </a:lnTo>
                <a:lnTo>
                  <a:pt x="11151" y="6865341"/>
                </a:lnTo>
                <a:lnTo>
                  <a:pt x="0" y="0"/>
                </a:lnTo>
                <a:close/>
              </a:path>
            </a:pathLst>
          </a:custGeom>
          <a:solidFill>
            <a:schemeClr val="bg1">
              <a:lumMod val="85000"/>
            </a:schemeClr>
          </a:solidFill>
        </p:spPr>
        <p:txBody>
          <a:bodyPr vert="horz" anchor="ctr"/>
          <a:lstStyle>
            <a:lvl1pPr algn="ctr">
              <a:buNone/>
              <a:defRPr sz="1500" b="0" i="0" baseline="0">
                <a:solidFill>
                  <a:srgbClr val="646464"/>
                </a:solidFill>
                <a:latin typeface="+mn-lt"/>
                <a:cs typeface="DIN Offc Pro"/>
              </a:defRPr>
            </a:lvl1pPr>
          </a:lstStyle>
          <a:p>
            <a:r>
              <a:rPr lang="en-US" dirty="0"/>
              <a:t>Click icon to                 place image</a:t>
            </a:r>
          </a:p>
        </p:txBody>
      </p:sp>
      <p:sp>
        <p:nvSpPr>
          <p:cNvPr id="8" name="Date Placeholder 4"/>
          <p:cNvSpPr>
            <a:spLocks noGrp="1"/>
          </p:cNvSpPr>
          <p:nvPr>
            <p:ph type="dt" sz="half" idx="2"/>
          </p:nvPr>
        </p:nvSpPr>
        <p:spPr>
          <a:xfrm>
            <a:off x="5725577" y="6155267"/>
            <a:ext cx="2622549" cy="365125"/>
          </a:xfrm>
          <a:prstGeom prst="rect">
            <a:avLst/>
          </a:prstGeom>
        </p:spPr>
        <p:txBody>
          <a:bodyPr vert="horz" lIns="91440" tIns="45720" rIns="91440" bIns="45720" rtlCol="0" anchor="ctr"/>
          <a:lstStyle>
            <a:lvl1pPr algn="r">
              <a:defRPr sz="1400" baseline="0">
                <a:solidFill>
                  <a:schemeClr val="tx1"/>
                </a:solidFill>
              </a:defRPr>
            </a:lvl1pPr>
          </a:lstStyle>
          <a:p>
            <a:fld id="{C16F859B-D459-498F-A8B6-46F0A2E32664}" type="datetime4">
              <a:rPr lang="en-US" smtClean="0"/>
              <a:t>December 5, 2022</a:t>
            </a:fld>
            <a:r>
              <a:rPr lang="en-CA"/>
              <a:t>     </a:t>
            </a:r>
            <a:r>
              <a:rPr lang="en-CA" dirty="0"/>
              <a:t>|</a:t>
            </a:r>
            <a:endParaRPr lang="en-US" dirty="0"/>
          </a:p>
        </p:txBody>
      </p:sp>
      <p:sp>
        <p:nvSpPr>
          <p:cNvPr id="11" name="Slide Number Placeholder 5"/>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tx1"/>
                </a:solidFill>
              </a:defRPr>
            </a:lvl1pPr>
          </a:lstStyle>
          <a:p>
            <a:fld id="{E9E0D846-2D6A-8643-B2BF-83884A821236}" type="slidenum">
              <a:rPr lang="en-US" smtClean="0"/>
              <a:pPr/>
              <a:t>‹#›</a:t>
            </a:fld>
            <a:endParaRPr lang="en-US" dirty="0"/>
          </a:p>
        </p:txBody>
      </p:sp>
    </p:spTree>
    <p:extLst>
      <p:ext uri="{BB962C8B-B14F-4D97-AF65-F5344CB8AC3E}">
        <p14:creationId xmlns:p14="http://schemas.microsoft.com/office/powerpoint/2010/main" val="371087927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Image Slide 2">
    <p:bg>
      <p:bgPr>
        <a:blipFill rotWithShape="1">
          <a:blip r:embed="rId2"/>
          <a:stretch>
            <a:fillRect/>
          </a:stretch>
        </a:blipFill>
        <a:effectLst/>
      </p:bgPr>
    </p:bg>
    <p:spTree>
      <p:nvGrpSpPr>
        <p:cNvPr id="1" name=""/>
        <p:cNvGrpSpPr/>
        <p:nvPr/>
      </p:nvGrpSpPr>
      <p:grpSpPr>
        <a:xfrm>
          <a:off x="0" y="0"/>
          <a:ext cx="0" cy="0"/>
          <a:chOff x="0" y="0"/>
          <a:chExt cx="0" cy="0"/>
        </a:xfrm>
      </p:grpSpPr>
      <p:sp>
        <p:nvSpPr>
          <p:cNvPr id="9" name="Picture Placeholder 5"/>
          <p:cNvSpPr>
            <a:spLocks noGrp="1"/>
          </p:cNvSpPr>
          <p:nvPr>
            <p:ph type="pic" sz="quarter" idx="17" hasCustomPrompt="1"/>
          </p:nvPr>
        </p:nvSpPr>
        <p:spPr>
          <a:xfrm>
            <a:off x="2897109" y="845779"/>
            <a:ext cx="6246892" cy="6012221"/>
          </a:xfrm>
          <a:solidFill>
            <a:schemeClr val="bg1">
              <a:lumMod val="85000"/>
            </a:schemeClr>
          </a:solidFill>
        </p:spPr>
        <p:txBody>
          <a:bodyPr anchor="ctr" anchorCtr="1">
            <a:normAutofit/>
          </a:bodyPr>
          <a:lstStyle>
            <a:lvl1pPr marL="0" indent="0" algn="ctr">
              <a:buNone/>
              <a:defRPr sz="1500" baseline="0"/>
            </a:lvl1pPr>
          </a:lstStyle>
          <a:p>
            <a:r>
              <a:rPr lang="en-US" dirty="0"/>
              <a:t>Click icon to             place image</a:t>
            </a:r>
          </a:p>
        </p:txBody>
      </p:sp>
      <p:sp>
        <p:nvSpPr>
          <p:cNvPr id="8" name="Picture Placeholder 5"/>
          <p:cNvSpPr>
            <a:spLocks noGrp="1"/>
          </p:cNvSpPr>
          <p:nvPr>
            <p:ph type="pic" sz="quarter" idx="16" hasCustomPrompt="1"/>
          </p:nvPr>
        </p:nvSpPr>
        <p:spPr>
          <a:xfrm>
            <a:off x="1" y="0"/>
            <a:ext cx="3512247" cy="5488880"/>
          </a:xfrm>
          <a:solidFill>
            <a:schemeClr val="bg1">
              <a:lumMod val="85000"/>
            </a:schemeClr>
          </a:solidFill>
        </p:spPr>
        <p:txBody>
          <a:bodyPr anchor="ctr" anchorCtr="1">
            <a:normAutofit/>
          </a:bodyPr>
          <a:lstStyle>
            <a:lvl1pPr marL="0" indent="0" algn="ctr">
              <a:buNone/>
              <a:defRPr sz="1500" baseline="0"/>
            </a:lvl1pPr>
          </a:lstStyle>
          <a:p>
            <a:r>
              <a:rPr lang="en-US" dirty="0"/>
              <a:t>Click icon to             place image</a:t>
            </a:r>
          </a:p>
        </p:txBody>
      </p:sp>
      <p:sp>
        <p:nvSpPr>
          <p:cNvPr id="3" name="TextBox 2"/>
          <p:cNvSpPr txBox="1"/>
          <p:nvPr userDrawn="1"/>
        </p:nvSpPr>
        <p:spPr>
          <a:xfrm>
            <a:off x="10515600" y="5909733"/>
            <a:ext cx="184666" cy="369332"/>
          </a:xfrm>
          <a:prstGeom prst="rect">
            <a:avLst/>
          </a:prstGeom>
          <a:noFill/>
        </p:spPr>
        <p:txBody>
          <a:bodyPr wrap="none" rtlCol="0">
            <a:spAutoFit/>
          </a:bodyPr>
          <a:lstStyle/>
          <a:p>
            <a:endParaRPr lang="en-US" dirty="0"/>
          </a:p>
        </p:txBody>
      </p:sp>
      <p:sp>
        <p:nvSpPr>
          <p:cNvPr id="12" name="Date Placeholder 4"/>
          <p:cNvSpPr>
            <a:spLocks noGrp="1"/>
          </p:cNvSpPr>
          <p:nvPr>
            <p:ph type="dt" sz="half" idx="2"/>
          </p:nvPr>
        </p:nvSpPr>
        <p:spPr>
          <a:xfrm>
            <a:off x="6021910" y="6155267"/>
            <a:ext cx="2326216" cy="365125"/>
          </a:xfrm>
          <a:prstGeom prst="rect">
            <a:avLst/>
          </a:prstGeom>
        </p:spPr>
        <p:txBody>
          <a:bodyPr vert="horz" lIns="91440" tIns="45720" rIns="91440" bIns="45720" rtlCol="0" anchor="ctr"/>
          <a:lstStyle>
            <a:lvl1pPr algn="r">
              <a:defRPr sz="1400" baseline="0">
                <a:solidFill>
                  <a:schemeClr val="tx1"/>
                </a:solidFill>
              </a:defRPr>
            </a:lvl1pPr>
          </a:lstStyle>
          <a:p>
            <a:fld id="{7CAF51A4-9E3F-43A3-A9B5-095BCD2248C4}" type="datetime4">
              <a:rPr lang="en-US" smtClean="0"/>
              <a:t>December 5, 2022</a:t>
            </a:fld>
            <a:r>
              <a:rPr lang="en-CA"/>
              <a:t>     </a:t>
            </a:r>
            <a:r>
              <a:rPr lang="en-CA" dirty="0"/>
              <a:t>|</a:t>
            </a:r>
            <a:endParaRPr lang="en-US" dirty="0"/>
          </a:p>
        </p:txBody>
      </p:sp>
      <p:sp>
        <p:nvSpPr>
          <p:cNvPr id="13" name="Slide Number Placeholder 5"/>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tx1"/>
                </a:solidFill>
              </a:defRPr>
            </a:lvl1pPr>
          </a:lstStyle>
          <a:p>
            <a:fld id="{E9E0D846-2D6A-8643-B2BF-83884A821236}" type="slidenum">
              <a:rPr lang="en-US" smtClean="0"/>
              <a:pPr/>
              <a:t>‹#›</a:t>
            </a:fld>
            <a:endParaRPr lang="en-US" dirty="0"/>
          </a:p>
        </p:txBody>
      </p:sp>
    </p:spTree>
    <p:extLst>
      <p:ext uri="{BB962C8B-B14F-4D97-AF65-F5344CB8AC3E}">
        <p14:creationId xmlns:p14="http://schemas.microsoft.com/office/powerpoint/2010/main" val="150580918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Image Slide 3">
    <p:bg>
      <p:bgPr>
        <a:blipFill rotWithShape="1">
          <a:blip r:embed="rId2"/>
          <a:stretch>
            <a:fillRect/>
          </a:stretch>
        </a:blipFill>
        <a:effectLst/>
      </p:bgPr>
    </p:bg>
    <p:spTree>
      <p:nvGrpSpPr>
        <p:cNvPr id="1" name=""/>
        <p:cNvGrpSpPr/>
        <p:nvPr/>
      </p:nvGrpSpPr>
      <p:grpSpPr>
        <a:xfrm>
          <a:off x="0" y="0"/>
          <a:ext cx="0" cy="0"/>
          <a:chOff x="0" y="0"/>
          <a:chExt cx="0" cy="0"/>
        </a:xfrm>
      </p:grpSpPr>
      <p:sp>
        <p:nvSpPr>
          <p:cNvPr id="10" name="Picture Placeholder 5"/>
          <p:cNvSpPr>
            <a:spLocks noGrp="1"/>
          </p:cNvSpPr>
          <p:nvPr>
            <p:ph type="pic" sz="quarter" idx="16" hasCustomPrompt="1"/>
          </p:nvPr>
        </p:nvSpPr>
        <p:spPr>
          <a:xfrm>
            <a:off x="1" y="0"/>
            <a:ext cx="5923198" cy="5627857"/>
          </a:xfrm>
          <a:solidFill>
            <a:schemeClr val="bg1">
              <a:lumMod val="85000"/>
            </a:schemeClr>
          </a:solidFill>
        </p:spPr>
        <p:txBody>
          <a:bodyPr anchor="ctr" anchorCtr="1">
            <a:normAutofit/>
          </a:bodyPr>
          <a:lstStyle>
            <a:lvl1pPr marL="0" indent="0" algn="ctr">
              <a:buNone/>
              <a:defRPr sz="1500" baseline="0"/>
            </a:lvl1pPr>
          </a:lstStyle>
          <a:p>
            <a:r>
              <a:rPr lang="en-US" dirty="0"/>
              <a:t>Click icon to             place image</a:t>
            </a:r>
          </a:p>
        </p:txBody>
      </p:sp>
      <p:sp>
        <p:nvSpPr>
          <p:cNvPr id="9" name="Picture Placeholder 5"/>
          <p:cNvSpPr>
            <a:spLocks noGrp="1"/>
          </p:cNvSpPr>
          <p:nvPr>
            <p:ph type="pic" sz="quarter" idx="15" hasCustomPrompt="1"/>
          </p:nvPr>
        </p:nvSpPr>
        <p:spPr>
          <a:xfrm>
            <a:off x="4921116" y="0"/>
            <a:ext cx="4222883" cy="2906899"/>
          </a:xfrm>
          <a:solidFill>
            <a:schemeClr val="bg1">
              <a:lumMod val="85000"/>
            </a:schemeClr>
          </a:solidFill>
        </p:spPr>
        <p:txBody>
          <a:bodyPr anchor="ctr" anchorCtr="1">
            <a:normAutofit/>
          </a:bodyPr>
          <a:lstStyle>
            <a:lvl1pPr marL="0" indent="0" algn="ctr">
              <a:buNone/>
              <a:defRPr sz="1500" baseline="0"/>
            </a:lvl1pPr>
          </a:lstStyle>
          <a:p>
            <a:r>
              <a:rPr lang="en-US" dirty="0"/>
              <a:t>Click icon to             place image</a:t>
            </a:r>
          </a:p>
        </p:txBody>
      </p:sp>
      <p:sp>
        <p:nvSpPr>
          <p:cNvPr id="12" name="Picture Placeholder 5"/>
          <p:cNvSpPr>
            <a:spLocks noGrp="1"/>
          </p:cNvSpPr>
          <p:nvPr>
            <p:ph type="pic" sz="quarter" idx="17" hasCustomPrompt="1"/>
          </p:nvPr>
        </p:nvSpPr>
        <p:spPr>
          <a:xfrm>
            <a:off x="4038093" y="3214455"/>
            <a:ext cx="5105905" cy="3643545"/>
          </a:xfrm>
          <a:solidFill>
            <a:schemeClr val="bg1">
              <a:lumMod val="85000"/>
            </a:schemeClr>
          </a:solidFill>
        </p:spPr>
        <p:txBody>
          <a:bodyPr anchor="ctr" anchorCtr="1">
            <a:normAutofit/>
          </a:bodyPr>
          <a:lstStyle>
            <a:lvl1pPr marL="0" indent="0" algn="ctr">
              <a:buNone/>
              <a:defRPr sz="1500" baseline="0"/>
            </a:lvl1pPr>
          </a:lstStyle>
          <a:p>
            <a:r>
              <a:rPr lang="en-US" dirty="0"/>
              <a:t>Click icon to             place image</a:t>
            </a:r>
          </a:p>
        </p:txBody>
      </p:sp>
      <p:sp>
        <p:nvSpPr>
          <p:cNvPr id="8" name="Date Placeholder 4"/>
          <p:cNvSpPr>
            <a:spLocks noGrp="1"/>
          </p:cNvSpPr>
          <p:nvPr>
            <p:ph type="dt" sz="half" idx="2"/>
          </p:nvPr>
        </p:nvSpPr>
        <p:spPr>
          <a:xfrm>
            <a:off x="6043077" y="6155267"/>
            <a:ext cx="2305049" cy="365125"/>
          </a:xfrm>
          <a:prstGeom prst="rect">
            <a:avLst/>
          </a:prstGeom>
        </p:spPr>
        <p:txBody>
          <a:bodyPr vert="horz" lIns="91440" tIns="45720" rIns="91440" bIns="45720" rtlCol="0" anchor="ctr"/>
          <a:lstStyle>
            <a:lvl1pPr algn="r">
              <a:defRPr sz="1400" baseline="0">
                <a:solidFill>
                  <a:schemeClr val="tx1"/>
                </a:solidFill>
              </a:defRPr>
            </a:lvl1pPr>
          </a:lstStyle>
          <a:p>
            <a:fld id="{BB508BD7-8B53-4CE3-A3FA-0E10F2E34F65}" type="datetime4">
              <a:rPr lang="en-US" smtClean="0"/>
              <a:t>December 5, 2022</a:t>
            </a:fld>
            <a:r>
              <a:rPr lang="en-CA"/>
              <a:t>     </a:t>
            </a:r>
            <a:r>
              <a:rPr lang="en-CA" dirty="0"/>
              <a:t>|</a:t>
            </a:r>
            <a:endParaRPr lang="en-US" dirty="0"/>
          </a:p>
        </p:txBody>
      </p:sp>
      <p:sp>
        <p:nvSpPr>
          <p:cNvPr id="15" name="Slide Number Placeholder 5"/>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tx1"/>
                </a:solidFill>
              </a:defRPr>
            </a:lvl1pPr>
          </a:lstStyle>
          <a:p>
            <a:fld id="{E9E0D846-2D6A-8643-B2BF-83884A821236}" type="slidenum">
              <a:rPr lang="en-US" smtClean="0"/>
              <a:pPr/>
              <a:t>‹#›</a:t>
            </a:fld>
            <a:endParaRPr lang="en-US" dirty="0"/>
          </a:p>
        </p:txBody>
      </p:sp>
    </p:spTree>
    <p:extLst>
      <p:ext uri="{BB962C8B-B14F-4D97-AF65-F5344CB8AC3E}">
        <p14:creationId xmlns:p14="http://schemas.microsoft.com/office/powerpoint/2010/main" val="262299626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Quote/Section slide 1">
    <p:bg>
      <p:bgPr>
        <a:blipFill rotWithShape="1">
          <a:blip r:embed="rId2"/>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473264" y="719668"/>
            <a:ext cx="8103469" cy="5145816"/>
          </a:xfrm>
        </p:spPr>
        <p:txBody>
          <a:bodyPr wrap="square" anchor="t">
            <a:noAutofit/>
          </a:bodyPr>
          <a:lstStyle>
            <a:lvl1pPr indent="0" algn="l">
              <a:lnSpc>
                <a:spcPts val="6800"/>
              </a:lnSpc>
              <a:spcAft>
                <a:spcPts val="0"/>
              </a:spcAft>
              <a:defRPr sz="6500" b="1" cap="none" spc="0" baseline="0">
                <a:solidFill>
                  <a:schemeClr val="tx1"/>
                </a:solidFill>
              </a:defRPr>
            </a:lvl1pPr>
          </a:lstStyle>
          <a:p>
            <a:r>
              <a:rPr lang="en-US" dirty="0"/>
              <a:t>Click to add quote or section start</a:t>
            </a:r>
            <a:endParaRPr lang="en-CA" dirty="0"/>
          </a:p>
        </p:txBody>
      </p:sp>
      <p:sp>
        <p:nvSpPr>
          <p:cNvPr id="3" name="Date Placeholder 4">
            <a:extLst>
              <a:ext uri="{FF2B5EF4-FFF2-40B4-BE49-F238E27FC236}">
                <a16:creationId xmlns:a16="http://schemas.microsoft.com/office/drawing/2014/main" id="{D7BCC4F1-CC22-409C-98A9-A75F084CE06F}"/>
              </a:ext>
            </a:extLst>
          </p:cNvPr>
          <p:cNvSpPr>
            <a:spLocks noGrp="1"/>
          </p:cNvSpPr>
          <p:nvPr>
            <p:ph type="dt" sz="half" idx="2"/>
          </p:nvPr>
        </p:nvSpPr>
        <p:spPr>
          <a:xfrm>
            <a:off x="6043077" y="6155267"/>
            <a:ext cx="2305049" cy="365125"/>
          </a:xfrm>
          <a:prstGeom prst="rect">
            <a:avLst/>
          </a:prstGeom>
        </p:spPr>
        <p:txBody>
          <a:bodyPr vert="horz" lIns="91440" tIns="45720" rIns="91440" bIns="45720" rtlCol="0" anchor="ctr"/>
          <a:lstStyle>
            <a:lvl1pPr algn="r">
              <a:defRPr sz="1400" baseline="0">
                <a:solidFill>
                  <a:schemeClr val="tx1"/>
                </a:solidFill>
              </a:defRPr>
            </a:lvl1pPr>
          </a:lstStyle>
          <a:p>
            <a:fld id="{A87E2521-8D4C-43D8-8050-E9383E9BB2E8}" type="datetime4">
              <a:rPr lang="en-US" smtClean="0"/>
              <a:t>December 5, 2022</a:t>
            </a:fld>
            <a:r>
              <a:rPr lang="en-CA"/>
              <a:t>     </a:t>
            </a:r>
            <a:r>
              <a:rPr lang="en-CA" dirty="0"/>
              <a:t>|</a:t>
            </a:r>
            <a:endParaRPr lang="en-US" dirty="0"/>
          </a:p>
        </p:txBody>
      </p:sp>
      <p:sp>
        <p:nvSpPr>
          <p:cNvPr id="5" name="Slide Number Placeholder 5">
            <a:extLst>
              <a:ext uri="{FF2B5EF4-FFF2-40B4-BE49-F238E27FC236}">
                <a16:creationId xmlns:a16="http://schemas.microsoft.com/office/drawing/2014/main" id="{06E18C63-3011-475B-8262-12F4E424E13D}"/>
              </a:ext>
            </a:extLst>
          </p:cNvPr>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tx1"/>
                </a:solidFill>
              </a:defRPr>
            </a:lvl1pPr>
          </a:lstStyle>
          <a:p>
            <a:fld id="{E9E0D846-2D6A-8643-B2BF-83884A821236}" type="slidenum">
              <a:rPr lang="en-US" smtClean="0"/>
              <a:pPr/>
              <a:t>‹#›</a:t>
            </a:fld>
            <a:endParaRPr lang="en-US" dirty="0"/>
          </a:p>
        </p:txBody>
      </p:sp>
    </p:spTree>
    <p:extLst>
      <p:ext uri="{BB962C8B-B14F-4D97-AF65-F5344CB8AC3E}">
        <p14:creationId xmlns:p14="http://schemas.microsoft.com/office/powerpoint/2010/main" val="68695826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Quote/Section slide 3">
    <p:bg>
      <p:bgPr>
        <a:blipFill rotWithShape="1">
          <a:blip r:embed="rId2"/>
          <a:stretch>
            <a:fillRect/>
          </a:stretch>
        </a:blipFill>
        <a:effectLst/>
      </p:bgPr>
    </p:bg>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473264" y="719668"/>
            <a:ext cx="8103469" cy="5145816"/>
          </a:xfrm>
        </p:spPr>
        <p:txBody>
          <a:bodyPr wrap="square" anchor="t">
            <a:noAutofit/>
          </a:bodyPr>
          <a:lstStyle>
            <a:lvl1pPr indent="0" algn="l">
              <a:lnSpc>
                <a:spcPts val="6800"/>
              </a:lnSpc>
              <a:spcAft>
                <a:spcPts val="0"/>
              </a:spcAft>
              <a:defRPr sz="6500" b="1" cap="none" spc="0" baseline="0">
                <a:solidFill>
                  <a:schemeClr val="bg1"/>
                </a:solidFill>
              </a:defRPr>
            </a:lvl1pPr>
          </a:lstStyle>
          <a:p>
            <a:r>
              <a:rPr lang="en-US" dirty="0"/>
              <a:t>Click to add quote or section start</a:t>
            </a:r>
            <a:endParaRPr lang="en-CA" dirty="0"/>
          </a:p>
        </p:txBody>
      </p:sp>
      <p:sp>
        <p:nvSpPr>
          <p:cNvPr id="4" name="Date Placeholder 4">
            <a:extLst>
              <a:ext uri="{FF2B5EF4-FFF2-40B4-BE49-F238E27FC236}">
                <a16:creationId xmlns:a16="http://schemas.microsoft.com/office/drawing/2014/main" id="{C3E29EF0-C0D0-4973-9147-4ED9508C1165}"/>
              </a:ext>
            </a:extLst>
          </p:cNvPr>
          <p:cNvSpPr>
            <a:spLocks noGrp="1"/>
          </p:cNvSpPr>
          <p:nvPr>
            <p:ph type="dt" sz="half" idx="2"/>
          </p:nvPr>
        </p:nvSpPr>
        <p:spPr>
          <a:xfrm>
            <a:off x="6043077" y="6155267"/>
            <a:ext cx="2305049" cy="365125"/>
          </a:xfrm>
          <a:prstGeom prst="rect">
            <a:avLst/>
          </a:prstGeom>
        </p:spPr>
        <p:txBody>
          <a:bodyPr vert="horz" lIns="91440" tIns="45720" rIns="91440" bIns="45720" rtlCol="0" anchor="ctr"/>
          <a:lstStyle>
            <a:lvl1pPr algn="r">
              <a:defRPr sz="1400" baseline="0">
                <a:solidFill>
                  <a:schemeClr val="tx1"/>
                </a:solidFill>
              </a:defRPr>
            </a:lvl1pPr>
          </a:lstStyle>
          <a:p>
            <a:fld id="{D4AEE69C-DD59-4C49-AB9C-4AC5CAC95A94}" type="datetime4">
              <a:rPr lang="en-US" smtClean="0"/>
              <a:pPr/>
              <a:t>December 5, 2022</a:t>
            </a:fld>
            <a:r>
              <a:rPr lang="en-CA"/>
              <a:t>     |</a:t>
            </a:r>
            <a:endParaRPr lang="en-US" dirty="0"/>
          </a:p>
        </p:txBody>
      </p:sp>
      <p:sp>
        <p:nvSpPr>
          <p:cNvPr id="5" name="Slide Number Placeholder 5">
            <a:extLst>
              <a:ext uri="{FF2B5EF4-FFF2-40B4-BE49-F238E27FC236}">
                <a16:creationId xmlns:a16="http://schemas.microsoft.com/office/drawing/2014/main" id="{66AF7EDB-4664-4AC1-B985-01E6B30AEE27}"/>
              </a:ext>
            </a:extLst>
          </p:cNvPr>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tx1"/>
                </a:solidFill>
              </a:defRPr>
            </a:lvl1pPr>
          </a:lstStyle>
          <a:p>
            <a:fld id="{E9E0D846-2D6A-8643-B2BF-83884A821236}" type="slidenum">
              <a:rPr lang="en-US" smtClean="0"/>
              <a:pPr/>
              <a:t>‹#›</a:t>
            </a:fld>
            <a:endParaRPr lang="en-US" dirty="0"/>
          </a:p>
        </p:txBody>
      </p:sp>
    </p:spTree>
    <p:extLst>
      <p:ext uri="{BB962C8B-B14F-4D97-AF65-F5344CB8AC3E}">
        <p14:creationId xmlns:p14="http://schemas.microsoft.com/office/powerpoint/2010/main" val="68695826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1_Quote/Section slid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473264" y="719668"/>
            <a:ext cx="8103469" cy="1711475"/>
          </a:xfrm>
        </p:spPr>
        <p:txBody>
          <a:bodyPr wrap="square" anchor="t">
            <a:noAutofit/>
          </a:bodyPr>
          <a:lstStyle>
            <a:lvl1pPr indent="0" algn="l">
              <a:lnSpc>
                <a:spcPts val="6800"/>
              </a:lnSpc>
              <a:spcAft>
                <a:spcPts val="0"/>
              </a:spcAft>
              <a:defRPr sz="6500" b="1" cap="none" spc="0" baseline="0">
                <a:solidFill>
                  <a:schemeClr val="bg1"/>
                </a:solidFill>
              </a:defRPr>
            </a:lvl1pPr>
          </a:lstStyle>
          <a:p>
            <a:r>
              <a:rPr lang="en-US" dirty="0"/>
              <a:t>Click to add quote or section start</a:t>
            </a:r>
            <a:endParaRPr lang="en-CA" dirty="0"/>
          </a:p>
        </p:txBody>
      </p:sp>
      <p:sp>
        <p:nvSpPr>
          <p:cNvPr id="4" name="Date Placeholder 4">
            <a:extLst>
              <a:ext uri="{FF2B5EF4-FFF2-40B4-BE49-F238E27FC236}">
                <a16:creationId xmlns:a16="http://schemas.microsoft.com/office/drawing/2014/main" id="{5125D806-AFBC-4C80-A00C-194EC173CC84}"/>
              </a:ext>
            </a:extLst>
          </p:cNvPr>
          <p:cNvSpPr>
            <a:spLocks noGrp="1"/>
          </p:cNvSpPr>
          <p:nvPr>
            <p:ph type="dt" sz="half" idx="2"/>
          </p:nvPr>
        </p:nvSpPr>
        <p:spPr>
          <a:xfrm>
            <a:off x="6043077" y="6155267"/>
            <a:ext cx="2305049" cy="365125"/>
          </a:xfrm>
          <a:prstGeom prst="rect">
            <a:avLst/>
          </a:prstGeom>
        </p:spPr>
        <p:txBody>
          <a:bodyPr vert="horz" lIns="91440" tIns="45720" rIns="91440" bIns="45720" rtlCol="0" anchor="ctr"/>
          <a:lstStyle>
            <a:lvl1pPr algn="r">
              <a:defRPr sz="1400" baseline="0">
                <a:solidFill>
                  <a:schemeClr val="tx1"/>
                </a:solidFill>
              </a:defRPr>
            </a:lvl1pPr>
          </a:lstStyle>
          <a:p>
            <a:fld id="{6CD0797B-E785-42B9-8E26-0DD9535302B8}" type="datetime4">
              <a:rPr lang="en-US" smtClean="0"/>
              <a:pPr/>
              <a:t>December 5, 2022</a:t>
            </a:fld>
            <a:r>
              <a:rPr lang="en-CA"/>
              <a:t>     |</a:t>
            </a:r>
            <a:endParaRPr lang="en-US" dirty="0"/>
          </a:p>
        </p:txBody>
      </p:sp>
      <p:sp>
        <p:nvSpPr>
          <p:cNvPr id="5" name="Slide Number Placeholder 5">
            <a:extLst>
              <a:ext uri="{FF2B5EF4-FFF2-40B4-BE49-F238E27FC236}">
                <a16:creationId xmlns:a16="http://schemas.microsoft.com/office/drawing/2014/main" id="{EC8BC27F-BC0F-4324-A43D-0000BBBC4EC0}"/>
              </a:ext>
            </a:extLst>
          </p:cNvPr>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tx1"/>
                </a:solidFill>
              </a:defRPr>
            </a:lvl1pPr>
          </a:lstStyle>
          <a:p>
            <a:fld id="{E9E0D846-2D6A-8643-B2BF-83884A821236}"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711803" y="588362"/>
            <a:ext cx="7117676" cy="2988919"/>
          </a:xfrm>
        </p:spPr>
        <p:txBody>
          <a:bodyPr>
            <a:noAutofit/>
          </a:bodyPr>
          <a:lstStyle>
            <a:lvl1pPr indent="0">
              <a:lnSpc>
                <a:spcPts val="5100"/>
              </a:lnSpc>
              <a:defRPr sz="4800" cap="none" baseline="0">
                <a:solidFill>
                  <a:schemeClr val="bg1"/>
                </a:solidFill>
              </a:defRPr>
            </a:lvl1pPr>
          </a:lstStyle>
          <a:p>
            <a:r>
              <a:rPr lang="en-US" dirty="0"/>
              <a:t>Click to add the document title</a:t>
            </a:r>
            <a:endParaRPr lang="en-CA" dirty="0"/>
          </a:p>
        </p:txBody>
      </p:sp>
      <p:sp>
        <p:nvSpPr>
          <p:cNvPr id="5" name="Subtitle 2"/>
          <p:cNvSpPr>
            <a:spLocks noGrp="1"/>
          </p:cNvSpPr>
          <p:nvPr>
            <p:ph type="subTitle" idx="1" hasCustomPrompt="1"/>
          </p:nvPr>
        </p:nvSpPr>
        <p:spPr bwMode="gray">
          <a:xfrm>
            <a:off x="711803" y="3584814"/>
            <a:ext cx="7117676" cy="1151416"/>
          </a:xfrm>
        </p:spPr>
        <p:txBody>
          <a:bodyPr anchor="b" anchorCtr="0">
            <a:noAutofit/>
          </a:bodyPr>
          <a:lstStyle>
            <a:lvl1pPr marL="0" indent="0" algn="l">
              <a:lnSpc>
                <a:spcPct val="90000"/>
              </a:lnSpc>
              <a:spcBef>
                <a:spcPts val="0"/>
              </a:spcBef>
              <a:buNone/>
              <a:defRPr sz="3200" cap="none" baseline="0">
                <a:solidFill>
                  <a:schemeClr val="bg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endParaRPr lang="en-CA" dirty="0"/>
          </a:p>
        </p:txBody>
      </p:sp>
    </p:spTree>
    <p:extLst>
      <p:ext uri="{BB962C8B-B14F-4D97-AF65-F5344CB8AC3E}">
        <p14:creationId xmlns:p14="http://schemas.microsoft.com/office/powerpoint/2010/main" val="88584326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2_Quote/Section slid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473264" y="719668"/>
            <a:ext cx="8103469" cy="1711475"/>
          </a:xfrm>
        </p:spPr>
        <p:txBody>
          <a:bodyPr wrap="square" anchor="t">
            <a:noAutofit/>
          </a:bodyPr>
          <a:lstStyle>
            <a:lvl1pPr indent="0" algn="l">
              <a:lnSpc>
                <a:spcPts val="6800"/>
              </a:lnSpc>
              <a:spcAft>
                <a:spcPts val="0"/>
              </a:spcAft>
              <a:defRPr sz="6500" b="1" cap="none" spc="0" baseline="0">
                <a:solidFill>
                  <a:schemeClr val="bg1"/>
                </a:solidFill>
              </a:defRPr>
            </a:lvl1pPr>
          </a:lstStyle>
          <a:p>
            <a:r>
              <a:rPr lang="en-US" dirty="0"/>
              <a:t>Click to add quote or section start</a:t>
            </a:r>
            <a:endParaRPr lang="en-CA" dirty="0"/>
          </a:p>
        </p:txBody>
      </p:sp>
      <p:sp>
        <p:nvSpPr>
          <p:cNvPr id="4" name="Date Placeholder 4">
            <a:extLst>
              <a:ext uri="{FF2B5EF4-FFF2-40B4-BE49-F238E27FC236}">
                <a16:creationId xmlns:a16="http://schemas.microsoft.com/office/drawing/2014/main" id="{6A27DA5A-D0E8-4588-97B4-FE0384038C5F}"/>
              </a:ext>
            </a:extLst>
          </p:cNvPr>
          <p:cNvSpPr>
            <a:spLocks noGrp="1"/>
          </p:cNvSpPr>
          <p:nvPr>
            <p:ph type="dt" sz="half" idx="2"/>
          </p:nvPr>
        </p:nvSpPr>
        <p:spPr>
          <a:xfrm>
            <a:off x="6043077" y="6155267"/>
            <a:ext cx="2305049" cy="365125"/>
          </a:xfrm>
          <a:prstGeom prst="rect">
            <a:avLst/>
          </a:prstGeom>
        </p:spPr>
        <p:txBody>
          <a:bodyPr vert="horz" lIns="91440" tIns="45720" rIns="91440" bIns="45720" rtlCol="0" anchor="ctr"/>
          <a:lstStyle>
            <a:lvl1pPr algn="r">
              <a:defRPr sz="1400" baseline="0">
                <a:solidFill>
                  <a:schemeClr val="bg1"/>
                </a:solidFill>
              </a:defRPr>
            </a:lvl1pPr>
          </a:lstStyle>
          <a:p>
            <a:fld id="{FBFEF9DD-5E9E-4AEE-83E3-8A85EDB2E09D}" type="datetime4">
              <a:rPr lang="en-US" smtClean="0"/>
              <a:t>December 5, 2022</a:t>
            </a:fld>
            <a:r>
              <a:rPr lang="en-CA"/>
              <a:t>     |</a:t>
            </a:r>
            <a:endParaRPr lang="en-US" dirty="0"/>
          </a:p>
        </p:txBody>
      </p:sp>
      <p:sp>
        <p:nvSpPr>
          <p:cNvPr id="5" name="Slide Number Placeholder 5">
            <a:extLst>
              <a:ext uri="{FF2B5EF4-FFF2-40B4-BE49-F238E27FC236}">
                <a16:creationId xmlns:a16="http://schemas.microsoft.com/office/drawing/2014/main" id="{93C705BC-257C-4CE1-AC22-06E6DE524B53}"/>
              </a:ext>
            </a:extLst>
          </p:cNvPr>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bg1"/>
                </a:solidFill>
              </a:defRPr>
            </a:lvl1pPr>
          </a:lstStyle>
          <a:p>
            <a:fld id="{E9E0D846-2D6A-8643-B2BF-83884A821236}" type="slidenum">
              <a:rPr lang="en-US" smtClean="0"/>
              <a:pPr/>
              <a:t>‹#›</a:t>
            </a:fld>
            <a:endParaRPr lang="en-US" dirty="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3_Quote/Section slid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Date Placeholder 4">
            <a:extLst>
              <a:ext uri="{FF2B5EF4-FFF2-40B4-BE49-F238E27FC236}">
                <a16:creationId xmlns:a16="http://schemas.microsoft.com/office/drawing/2014/main" id="{54B118B1-9773-497D-B290-116540DC3CDF}"/>
              </a:ext>
            </a:extLst>
          </p:cNvPr>
          <p:cNvSpPr>
            <a:spLocks noGrp="1"/>
          </p:cNvSpPr>
          <p:nvPr>
            <p:ph type="dt" sz="half" idx="2"/>
          </p:nvPr>
        </p:nvSpPr>
        <p:spPr>
          <a:xfrm>
            <a:off x="6043077" y="6155267"/>
            <a:ext cx="2305049" cy="365125"/>
          </a:xfrm>
          <a:prstGeom prst="rect">
            <a:avLst/>
          </a:prstGeom>
        </p:spPr>
        <p:txBody>
          <a:bodyPr vert="horz" lIns="91440" tIns="45720" rIns="91440" bIns="45720" rtlCol="0" anchor="ctr"/>
          <a:lstStyle>
            <a:lvl1pPr algn="r">
              <a:defRPr sz="1400" baseline="0">
                <a:solidFill>
                  <a:schemeClr val="tx1"/>
                </a:solidFill>
              </a:defRPr>
            </a:lvl1pPr>
          </a:lstStyle>
          <a:p>
            <a:fld id="{9B6E9601-C3ED-4E51-A2DA-94B062F90893}" type="datetime4">
              <a:rPr lang="en-US" smtClean="0"/>
              <a:t>December 5, 2022</a:t>
            </a:fld>
            <a:r>
              <a:rPr lang="en-CA"/>
              <a:t>     </a:t>
            </a:r>
            <a:r>
              <a:rPr lang="en-CA" dirty="0"/>
              <a:t>|</a:t>
            </a:r>
            <a:endParaRPr lang="en-US" dirty="0"/>
          </a:p>
        </p:txBody>
      </p:sp>
      <p:sp>
        <p:nvSpPr>
          <p:cNvPr id="3" name="Slide Number Placeholder 5">
            <a:extLst>
              <a:ext uri="{FF2B5EF4-FFF2-40B4-BE49-F238E27FC236}">
                <a16:creationId xmlns:a16="http://schemas.microsoft.com/office/drawing/2014/main" id="{8EA02D00-1767-4CA8-8CE6-00DDE4278494}"/>
              </a:ext>
            </a:extLst>
          </p:cNvPr>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tx1"/>
                </a:solidFill>
              </a:defRPr>
            </a:lvl1pPr>
          </a:lstStyle>
          <a:p>
            <a:fld id="{E9E0D846-2D6A-8643-B2BF-83884A821236}" type="slidenum">
              <a:rPr lang="en-US" smtClean="0"/>
              <a:pPr/>
              <a:t>‹#›</a:t>
            </a:fld>
            <a:endParaRPr lang="en-US"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Closing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473264" y="404484"/>
            <a:ext cx="7866403" cy="4709383"/>
          </a:xfrm>
        </p:spPr>
        <p:txBody>
          <a:bodyPr wrap="square" anchor="t">
            <a:noAutofit/>
          </a:bodyPr>
          <a:lstStyle>
            <a:lvl1pPr indent="0" algn="l">
              <a:lnSpc>
                <a:spcPts val="5100"/>
              </a:lnSpc>
              <a:spcAft>
                <a:spcPts val="0"/>
              </a:spcAft>
              <a:defRPr sz="4800" b="1" cap="none" spc="0" baseline="0">
                <a:solidFill>
                  <a:schemeClr val="tx1"/>
                </a:solidFill>
              </a:defRPr>
            </a:lvl1pPr>
          </a:lstStyle>
          <a:p>
            <a:r>
              <a:rPr lang="en-US" dirty="0"/>
              <a:t>Click to add closing message</a:t>
            </a:r>
            <a:endParaRPr lang="en-CA" dirty="0"/>
          </a:p>
        </p:txBody>
      </p:sp>
      <p:sp>
        <p:nvSpPr>
          <p:cNvPr id="4" name="Date Placeholder 4">
            <a:extLst>
              <a:ext uri="{FF2B5EF4-FFF2-40B4-BE49-F238E27FC236}">
                <a16:creationId xmlns:a16="http://schemas.microsoft.com/office/drawing/2014/main" id="{47E42ABD-81B0-4352-8EA2-AA1F67F76C1D}"/>
              </a:ext>
            </a:extLst>
          </p:cNvPr>
          <p:cNvSpPr>
            <a:spLocks noGrp="1"/>
          </p:cNvSpPr>
          <p:nvPr>
            <p:ph type="dt" sz="half" idx="2"/>
          </p:nvPr>
        </p:nvSpPr>
        <p:spPr>
          <a:xfrm>
            <a:off x="6043077" y="6155267"/>
            <a:ext cx="2305049" cy="365125"/>
          </a:xfrm>
          <a:prstGeom prst="rect">
            <a:avLst/>
          </a:prstGeom>
        </p:spPr>
        <p:txBody>
          <a:bodyPr vert="horz" lIns="91440" tIns="45720" rIns="91440" bIns="45720" rtlCol="0" anchor="ctr"/>
          <a:lstStyle>
            <a:lvl1pPr algn="r">
              <a:defRPr sz="1400" baseline="0">
                <a:solidFill>
                  <a:schemeClr val="tx1"/>
                </a:solidFill>
              </a:defRPr>
            </a:lvl1pPr>
          </a:lstStyle>
          <a:p>
            <a:fld id="{A7E99A24-F02C-4FD0-8541-33EF0C918890}" type="datetime4">
              <a:rPr lang="en-US" smtClean="0"/>
              <a:t>December 5, 2022</a:t>
            </a:fld>
            <a:r>
              <a:rPr lang="en-CA"/>
              <a:t>     </a:t>
            </a:r>
            <a:r>
              <a:rPr lang="en-CA" dirty="0"/>
              <a:t>|</a:t>
            </a:r>
            <a:endParaRPr lang="en-US" dirty="0"/>
          </a:p>
        </p:txBody>
      </p:sp>
      <p:sp>
        <p:nvSpPr>
          <p:cNvPr id="5" name="Slide Number Placeholder 5">
            <a:extLst>
              <a:ext uri="{FF2B5EF4-FFF2-40B4-BE49-F238E27FC236}">
                <a16:creationId xmlns:a16="http://schemas.microsoft.com/office/drawing/2014/main" id="{3FEAF3BB-E405-48E8-87E3-FDCAD16E2281}"/>
              </a:ext>
            </a:extLst>
          </p:cNvPr>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tx1"/>
                </a:solidFill>
              </a:defRPr>
            </a:lvl1pPr>
          </a:lstStyle>
          <a:p>
            <a:fld id="{E9E0D846-2D6A-8643-B2BF-83884A821236}" type="slidenum">
              <a:rPr lang="en-US" smtClean="0"/>
              <a:pPr/>
              <a:t>‹#›</a:t>
            </a:fld>
            <a:endParaRPr lang="en-US" dirty="0"/>
          </a:p>
        </p:txBody>
      </p:sp>
    </p:spTree>
    <p:extLst>
      <p:ext uri="{BB962C8B-B14F-4D97-AF65-F5344CB8AC3E}">
        <p14:creationId xmlns:p14="http://schemas.microsoft.com/office/powerpoint/2010/main" val="68695826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379002" y="396621"/>
            <a:ext cx="3220541" cy="2981242"/>
          </a:xfrm>
        </p:spPr>
        <p:txBody>
          <a:bodyPr>
            <a:noAutofit/>
          </a:bodyPr>
          <a:lstStyle>
            <a:lvl1pPr indent="0">
              <a:lnSpc>
                <a:spcPts val="5100"/>
              </a:lnSpc>
              <a:defRPr sz="4800" cap="none" baseline="0">
                <a:solidFill>
                  <a:schemeClr val="tx1"/>
                </a:solidFill>
              </a:defRPr>
            </a:lvl1pPr>
          </a:lstStyle>
          <a:p>
            <a:r>
              <a:rPr lang="en-US" dirty="0"/>
              <a:t>Click to add the document title</a:t>
            </a:r>
            <a:endParaRPr lang="en-CA" dirty="0"/>
          </a:p>
        </p:txBody>
      </p:sp>
      <p:sp>
        <p:nvSpPr>
          <p:cNvPr id="8" name="Subtitle 2"/>
          <p:cNvSpPr>
            <a:spLocks noGrp="1"/>
          </p:cNvSpPr>
          <p:nvPr>
            <p:ph type="subTitle" idx="1" hasCustomPrompt="1"/>
          </p:nvPr>
        </p:nvSpPr>
        <p:spPr bwMode="gray">
          <a:xfrm>
            <a:off x="458831" y="3589015"/>
            <a:ext cx="2146484" cy="1072335"/>
          </a:xfrm>
        </p:spPr>
        <p:txBody>
          <a:bodyPr anchor="b" anchorCtr="0">
            <a:noAutofit/>
          </a:bodyPr>
          <a:lstStyle>
            <a:lvl1pPr marL="0" indent="0" algn="l">
              <a:lnSpc>
                <a:spcPct val="90000"/>
              </a:lnSpc>
              <a:spcBef>
                <a:spcPts val="0"/>
              </a:spcBef>
              <a:buNone/>
              <a:defRPr sz="3200" cap="none" baseline="0">
                <a:solidFill>
                  <a:schemeClr val="tx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endParaRPr lang="en-CA" dirty="0"/>
          </a:p>
        </p:txBody>
      </p:sp>
    </p:spTree>
    <p:extLst>
      <p:ext uri="{BB962C8B-B14F-4D97-AF65-F5344CB8AC3E}">
        <p14:creationId xmlns:p14="http://schemas.microsoft.com/office/powerpoint/2010/main" val="8858432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Slide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3956774" y="4296434"/>
            <a:ext cx="5252541" cy="1262538"/>
          </a:xfrm>
        </p:spPr>
        <p:txBody>
          <a:bodyPr>
            <a:noAutofit/>
          </a:bodyPr>
          <a:lstStyle>
            <a:lvl1pPr indent="0">
              <a:lnSpc>
                <a:spcPts val="5100"/>
              </a:lnSpc>
              <a:defRPr sz="4000" cap="none" baseline="0">
                <a:solidFill>
                  <a:schemeClr val="tx1"/>
                </a:solidFill>
              </a:defRPr>
            </a:lvl1pPr>
          </a:lstStyle>
          <a:p>
            <a:r>
              <a:rPr lang="en-US" dirty="0"/>
              <a:t>Click to add the </a:t>
            </a:r>
            <a:r>
              <a:rPr lang="en-US"/>
              <a:t>document title</a:t>
            </a:r>
            <a:endParaRPr lang="en-CA" dirty="0"/>
          </a:p>
        </p:txBody>
      </p:sp>
      <p:sp>
        <p:nvSpPr>
          <p:cNvPr id="10" name="Subtitle 2"/>
          <p:cNvSpPr>
            <a:spLocks noGrp="1"/>
          </p:cNvSpPr>
          <p:nvPr>
            <p:ph type="subTitle" idx="1" hasCustomPrompt="1"/>
          </p:nvPr>
        </p:nvSpPr>
        <p:spPr bwMode="gray">
          <a:xfrm>
            <a:off x="3956774" y="5769428"/>
            <a:ext cx="2146484" cy="569076"/>
          </a:xfrm>
        </p:spPr>
        <p:txBody>
          <a:bodyPr anchor="b" anchorCtr="0">
            <a:noAutofit/>
          </a:bodyPr>
          <a:lstStyle>
            <a:lvl1pPr marL="0" indent="0" algn="l">
              <a:lnSpc>
                <a:spcPct val="90000"/>
              </a:lnSpc>
              <a:spcBef>
                <a:spcPts val="0"/>
              </a:spcBef>
              <a:buNone/>
              <a:defRPr sz="3200" cap="none" baseline="0">
                <a:solidFill>
                  <a:schemeClr val="tx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endParaRPr lang="en-CA"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Title Slide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3739059" y="4276751"/>
            <a:ext cx="5252541" cy="1262538"/>
          </a:xfrm>
        </p:spPr>
        <p:txBody>
          <a:bodyPr>
            <a:noAutofit/>
          </a:bodyPr>
          <a:lstStyle>
            <a:lvl1pPr indent="0">
              <a:lnSpc>
                <a:spcPts val="5100"/>
              </a:lnSpc>
              <a:defRPr sz="4000" cap="none" baseline="0">
                <a:solidFill>
                  <a:schemeClr val="tx1"/>
                </a:solidFill>
              </a:defRPr>
            </a:lvl1pPr>
          </a:lstStyle>
          <a:p>
            <a:r>
              <a:rPr lang="en-US" dirty="0"/>
              <a:t>Click to add the document title</a:t>
            </a:r>
            <a:endParaRPr lang="en-CA" dirty="0"/>
          </a:p>
        </p:txBody>
      </p:sp>
      <p:sp>
        <p:nvSpPr>
          <p:cNvPr id="8" name="Subtitle 2"/>
          <p:cNvSpPr>
            <a:spLocks noGrp="1"/>
          </p:cNvSpPr>
          <p:nvPr>
            <p:ph type="subTitle" idx="1" hasCustomPrompt="1"/>
          </p:nvPr>
        </p:nvSpPr>
        <p:spPr bwMode="gray">
          <a:xfrm>
            <a:off x="3739059" y="5787823"/>
            <a:ext cx="2146484" cy="536167"/>
          </a:xfrm>
        </p:spPr>
        <p:txBody>
          <a:bodyPr anchor="b" anchorCtr="0">
            <a:noAutofit/>
          </a:bodyPr>
          <a:lstStyle>
            <a:lvl1pPr marL="0" indent="0" algn="l">
              <a:lnSpc>
                <a:spcPct val="90000"/>
              </a:lnSpc>
              <a:spcBef>
                <a:spcPts val="0"/>
              </a:spcBef>
              <a:buNone/>
              <a:defRPr sz="3200" cap="none" baseline="0">
                <a:solidFill>
                  <a:schemeClr val="tx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endParaRPr lang="en-CA"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Title Slide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154030" y="517551"/>
            <a:ext cx="3438255" cy="2639306"/>
          </a:xfrm>
        </p:spPr>
        <p:txBody>
          <a:bodyPr>
            <a:noAutofit/>
          </a:bodyPr>
          <a:lstStyle>
            <a:lvl1pPr indent="0">
              <a:lnSpc>
                <a:spcPts val="5100"/>
              </a:lnSpc>
              <a:defRPr sz="4800" cap="none" baseline="0">
                <a:solidFill>
                  <a:schemeClr val="bg1"/>
                </a:solidFill>
              </a:defRPr>
            </a:lvl1pPr>
          </a:lstStyle>
          <a:p>
            <a:r>
              <a:rPr lang="en-US" dirty="0"/>
              <a:t>Click to add the document title</a:t>
            </a:r>
            <a:endParaRPr lang="en-CA" dirty="0"/>
          </a:p>
        </p:txBody>
      </p:sp>
      <p:sp>
        <p:nvSpPr>
          <p:cNvPr id="8" name="Subtitle 2"/>
          <p:cNvSpPr>
            <a:spLocks noGrp="1"/>
          </p:cNvSpPr>
          <p:nvPr>
            <p:ph type="subTitle" idx="1" hasCustomPrompt="1"/>
          </p:nvPr>
        </p:nvSpPr>
        <p:spPr bwMode="gray">
          <a:xfrm>
            <a:off x="154030" y="3588909"/>
            <a:ext cx="2146484" cy="536167"/>
          </a:xfrm>
        </p:spPr>
        <p:txBody>
          <a:bodyPr anchor="b" anchorCtr="0">
            <a:noAutofit/>
          </a:bodyPr>
          <a:lstStyle>
            <a:lvl1pPr marL="0" indent="0" algn="l">
              <a:lnSpc>
                <a:spcPct val="90000"/>
              </a:lnSpc>
              <a:spcBef>
                <a:spcPts val="0"/>
              </a:spcBef>
              <a:buNone/>
              <a:defRPr sz="3200" cap="none" baseline="0">
                <a:solidFill>
                  <a:schemeClr val="bg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endParaRPr lang="en-CA"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Title Slide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154030" y="1189089"/>
            <a:ext cx="4947741" cy="1525083"/>
          </a:xfrm>
        </p:spPr>
        <p:txBody>
          <a:bodyPr>
            <a:noAutofit/>
          </a:bodyPr>
          <a:lstStyle>
            <a:lvl1pPr indent="0">
              <a:lnSpc>
                <a:spcPts val="5100"/>
              </a:lnSpc>
              <a:defRPr sz="4800" cap="none" baseline="0">
                <a:solidFill>
                  <a:schemeClr val="tx1"/>
                </a:solidFill>
              </a:defRPr>
            </a:lvl1pPr>
          </a:lstStyle>
          <a:p>
            <a:r>
              <a:rPr lang="en-US" dirty="0"/>
              <a:t>Click to add the document title</a:t>
            </a:r>
            <a:endParaRPr lang="en-CA" dirty="0"/>
          </a:p>
        </p:txBody>
      </p:sp>
      <p:sp>
        <p:nvSpPr>
          <p:cNvPr id="8" name="Subtitle 2"/>
          <p:cNvSpPr>
            <a:spLocks noGrp="1"/>
          </p:cNvSpPr>
          <p:nvPr>
            <p:ph type="subTitle" idx="1" hasCustomPrompt="1"/>
          </p:nvPr>
        </p:nvSpPr>
        <p:spPr bwMode="gray">
          <a:xfrm>
            <a:off x="154030" y="3059137"/>
            <a:ext cx="2146484" cy="536167"/>
          </a:xfrm>
        </p:spPr>
        <p:txBody>
          <a:bodyPr anchor="b" anchorCtr="0">
            <a:noAutofit/>
          </a:bodyPr>
          <a:lstStyle>
            <a:lvl1pPr marL="0" indent="0" algn="l">
              <a:lnSpc>
                <a:spcPct val="90000"/>
              </a:lnSpc>
              <a:spcBef>
                <a:spcPts val="0"/>
              </a:spcBef>
              <a:buNone/>
              <a:defRPr sz="3200" cap="none" baseline="0">
                <a:solidFill>
                  <a:schemeClr val="tx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endParaRPr lang="en-CA"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5_Title Slide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3644716" y="4237089"/>
            <a:ext cx="4947741" cy="1525083"/>
          </a:xfrm>
        </p:spPr>
        <p:txBody>
          <a:bodyPr>
            <a:noAutofit/>
          </a:bodyPr>
          <a:lstStyle>
            <a:lvl1pPr indent="0">
              <a:lnSpc>
                <a:spcPts val="5100"/>
              </a:lnSpc>
              <a:defRPr sz="4800" cap="none" baseline="0">
                <a:solidFill>
                  <a:schemeClr val="bg1"/>
                </a:solidFill>
              </a:defRPr>
            </a:lvl1pPr>
          </a:lstStyle>
          <a:p>
            <a:r>
              <a:rPr lang="en-US" dirty="0"/>
              <a:t>Click to add the document title</a:t>
            </a:r>
            <a:endParaRPr lang="en-CA" dirty="0"/>
          </a:p>
        </p:txBody>
      </p:sp>
      <p:sp>
        <p:nvSpPr>
          <p:cNvPr id="8" name="Subtitle 2"/>
          <p:cNvSpPr>
            <a:spLocks noGrp="1"/>
          </p:cNvSpPr>
          <p:nvPr>
            <p:ph type="subTitle" idx="1" hasCustomPrompt="1"/>
          </p:nvPr>
        </p:nvSpPr>
        <p:spPr bwMode="gray">
          <a:xfrm>
            <a:off x="3644716" y="5859440"/>
            <a:ext cx="2146484" cy="536167"/>
          </a:xfrm>
        </p:spPr>
        <p:txBody>
          <a:bodyPr anchor="b" anchorCtr="0">
            <a:noAutofit/>
          </a:bodyPr>
          <a:lstStyle>
            <a:lvl1pPr marL="0" indent="0" algn="l">
              <a:lnSpc>
                <a:spcPct val="90000"/>
              </a:lnSpc>
              <a:spcBef>
                <a:spcPts val="0"/>
              </a:spcBef>
              <a:buNone/>
              <a:defRPr sz="3200" cap="none" baseline="0">
                <a:solidFill>
                  <a:schemeClr val="bg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endParaRPr lang="en-CA"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6_Title Slide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3644716" y="4237089"/>
            <a:ext cx="4947741" cy="1525083"/>
          </a:xfrm>
        </p:spPr>
        <p:txBody>
          <a:bodyPr>
            <a:noAutofit/>
          </a:bodyPr>
          <a:lstStyle>
            <a:lvl1pPr indent="0">
              <a:lnSpc>
                <a:spcPts val="5100"/>
              </a:lnSpc>
              <a:defRPr sz="4800" cap="none" baseline="0">
                <a:solidFill>
                  <a:schemeClr val="tx1"/>
                </a:solidFill>
              </a:defRPr>
            </a:lvl1pPr>
          </a:lstStyle>
          <a:p>
            <a:r>
              <a:rPr lang="en-US" dirty="0"/>
              <a:t>Click to add the document title</a:t>
            </a:r>
            <a:endParaRPr lang="en-CA" dirty="0"/>
          </a:p>
        </p:txBody>
      </p:sp>
      <p:sp>
        <p:nvSpPr>
          <p:cNvPr id="8" name="Subtitle 2"/>
          <p:cNvSpPr>
            <a:spLocks noGrp="1"/>
          </p:cNvSpPr>
          <p:nvPr>
            <p:ph type="subTitle" idx="1" hasCustomPrompt="1"/>
          </p:nvPr>
        </p:nvSpPr>
        <p:spPr bwMode="gray">
          <a:xfrm>
            <a:off x="3644716" y="5859440"/>
            <a:ext cx="2146484" cy="536167"/>
          </a:xfrm>
        </p:spPr>
        <p:txBody>
          <a:bodyPr anchor="b" anchorCtr="0">
            <a:noAutofit/>
          </a:bodyPr>
          <a:lstStyle>
            <a:lvl1pPr marL="0" indent="0" algn="l">
              <a:lnSpc>
                <a:spcPct val="90000"/>
              </a:lnSpc>
              <a:spcBef>
                <a:spcPts val="0"/>
              </a:spcBef>
              <a:buNone/>
              <a:defRPr sz="3200" cap="none" baseline="0">
                <a:solidFill>
                  <a:schemeClr val="tx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endParaRPr lang="en-CA"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65568" y="392415"/>
            <a:ext cx="8444818" cy="1069848"/>
          </a:xfrm>
          <a:prstGeom prst="rect">
            <a:avLst/>
          </a:prstGeom>
        </p:spPr>
        <p:txBody>
          <a:bodyPr vert="horz" lIns="91440" tIns="45720" rIns="91440" bIns="45720" rtlCol="0" anchor="t" anchorCtr="0">
            <a:noAutofit/>
          </a:bodyPr>
          <a:lstStyle/>
          <a:p>
            <a:r>
              <a:rPr lang="en-US" dirty="0"/>
              <a:t>Click to add title</a:t>
            </a:r>
            <a:endParaRPr lang="en-CA" dirty="0"/>
          </a:p>
        </p:txBody>
      </p:sp>
      <p:sp>
        <p:nvSpPr>
          <p:cNvPr id="3" name="Text Placeholder 2"/>
          <p:cNvSpPr>
            <a:spLocks noGrp="1"/>
          </p:cNvSpPr>
          <p:nvPr>
            <p:ph type="body" idx="1"/>
          </p:nvPr>
        </p:nvSpPr>
        <p:spPr>
          <a:xfrm>
            <a:off x="365568" y="1472184"/>
            <a:ext cx="8444818" cy="4212639"/>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	</a:t>
            </a:r>
          </a:p>
          <a:p>
            <a:pPr lvl="2"/>
            <a:r>
              <a:rPr lang="en-US" dirty="0"/>
              <a:t>Third level</a:t>
            </a:r>
          </a:p>
          <a:p>
            <a:pPr lvl="3"/>
            <a:r>
              <a:rPr lang="en-US" dirty="0"/>
              <a:t>Fourth level</a:t>
            </a:r>
          </a:p>
        </p:txBody>
      </p:sp>
      <p:sp>
        <p:nvSpPr>
          <p:cNvPr id="5" name="Date Placeholder 4"/>
          <p:cNvSpPr>
            <a:spLocks noGrp="1"/>
          </p:cNvSpPr>
          <p:nvPr>
            <p:ph type="dt" sz="half" idx="2"/>
          </p:nvPr>
        </p:nvSpPr>
        <p:spPr>
          <a:xfrm>
            <a:off x="5736167" y="6155267"/>
            <a:ext cx="2400299" cy="365125"/>
          </a:xfrm>
          <a:prstGeom prst="rect">
            <a:avLst/>
          </a:prstGeom>
        </p:spPr>
        <p:txBody>
          <a:bodyPr vert="horz" lIns="91440" tIns="45720" rIns="91440" bIns="45720" rtlCol="0" anchor="ctr"/>
          <a:lstStyle>
            <a:lvl1pPr algn="r">
              <a:defRPr sz="1400" baseline="0">
                <a:solidFill>
                  <a:schemeClr val="tx1"/>
                </a:solidFill>
              </a:defRPr>
            </a:lvl1pPr>
          </a:lstStyle>
          <a:p>
            <a:fld id="{C767B4DC-1D97-4108-8537-8CF37A3E3692}" type="datetime4">
              <a:rPr lang="en-US" smtClean="0"/>
              <a:t>December 5, 2022</a:t>
            </a:fld>
            <a:endParaRPr lang="en-US" dirty="0"/>
          </a:p>
        </p:txBody>
      </p:sp>
      <p:sp>
        <p:nvSpPr>
          <p:cNvPr id="8" name="Slide Number Placeholder 7"/>
          <p:cNvSpPr>
            <a:spLocks noGrp="1"/>
          </p:cNvSpPr>
          <p:nvPr>
            <p:ph type="sldNum" sz="quarter" idx="4"/>
          </p:nvPr>
        </p:nvSpPr>
        <p:spPr>
          <a:xfrm>
            <a:off x="8128000" y="6155267"/>
            <a:ext cx="675216" cy="365125"/>
          </a:xfrm>
          <a:prstGeom prst="rect">
            <a:avLst/>
          </a:prstGeom>
        </p:spPr>
        <p:txBody>
          <a:bodyPr vert="horz" lIns="91440" tIns="45720" rIns="91440" bIns="45720" rtlCol="0" anchor="ctr"/>
          <a:lstStyle>
            <a:lvl1pPr algn="r">
              <a:defRPr sz="1400">
                <a:solidFill>
                  <a:schemeClr val="tx1"/>
                </a:solidFill>
              </a:defRPr>
            </a:lvl1pPr>
          </a:lstStyle>
          <a:p>
            <a:fld id="{E1497D35-93D5-5047-9160-8F9C97C9D015}" type="slidenum">
              <a:rPr lang="en-US" smtClean="0"/>
              <a:pPr/>
              <a:t>‹#›</a:t>
            </a:fld>
            <a:endParaRPr lang="en-US" dirty="0"/>
          </a:p>
        </p:txBody>
      </p:sp>
    </p:spTree>
    <p:extLst>
      <p:ext uri="{BB962C8B-B14F-4D97-AF65-F5344CB8AC3E}">
        <p14:creationId xmlns:p14="http://schemas.microsoft.com/office/powerpoint/2010/main" val="42414861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64" r:id="rId4"/>
    <p:sldLayoutId id="2147483666" r:id="rId5"/>
    <p:sldLayoutId id="2147483667" r:id="rId6"/>
    <p:sldLayoutId id="2147483669" r:id="rId7"/>
    <p:sldLayoutId id="2147483671" r:id="rId8"/>
    <p:sldLayoutId id="2147483673" r:id="rId9"/>
    <p:sldLayoutId id="2147483674" r:id="rId10"/>
    <p:sldLayoutId id="2147483653" r:id="rId11"/>
    <p:sldLayoutId id="2147483654" r:id="rId12"/>
    <p:sldLayoutId id="2147483655" r:id="rId13"/>
    <p:sldLayoutId id="2147483656" r:id="rId14"/>
    <p:sldLayoutId id="2147483657" r:id="rId15"/>
    <p:sldLayoutId id="2147483658" r:id="rId16"/>
    <p:sldLayoutId id="2147483659" r:id="rId17"/>
    <p:sldLayoutId id="2147483660" r:id="rId18"/>
    <p:sldLayoutId id="2147483676" r:id="rId19"/>
    <p:sldLayoutId id="2147483678" r:id="rId20"/>
    <p:sldLayoutId id="2147483680" r:id="rId21"/>
    <p:sldLayoutId id="2147483661" r:id="rId22"/>
    <p:sldLayoutId id="2147483662" r:id="rId23"/>
  </p:sldLayoutIdLst>
  <p:hf hdr="0" ftr="0"/>
  <p:txStyles>
    <p:titleStyle>
      <a:lvl1pPr indent="-347472" algn="l" defTabSz="914400" rtl="0" eaLnBrk="1" latinLnBrk="0" hangingPunct="1">
        <a:lnSpc>
          <a:spcPts val="2660"/>
        </a:lnSpc>
        <a:spcBef>
          <a:spcPct val="0"/>
        </a:spcBef>
        <a:buNone/>
        <a:defRPr sz="2800" b="1" kern="1200" cap="none" baseline="0">
          <a:solidFill>
            <a:schemeClr val="tx2"/>
          </a:solidFill>
          <a:latin typeface="+mj-lt"/>
          <a:ea typeface="+mj-ea"/>
          <a:cs typeface="+mj-cs"/>
        </a:defRPr>
      </a:lvl1pPr>
    </p:titleStyle>
    <p:bodyStyle>
      <a:lvl1pPr marL="230400" indent="-230400" algn="l" defTabSz="914400" rtl="0" eaLnBrk="1" latinLnBrk="0" hangingPunct="1">
        <a:spcBef>
          <a:spcPct val="20000"/>
        </a:spcBef>
        <a:buClr>
          <a:schemeClr val="tx1"/>
        </a:buClr>
        <a:buFont typeface="Arial"/>
        <a:buChar char="•"/>
        <a:defRPr sz="2500" kern="1200">
          <a:solidFill>
            <a:schemeClr val="tx1"/>
          </a:solidFill>
          <a:latin typeface="+mn-lt"/>
          <a:ea typeface="+mn-ea"/>
          <a:cs typeface="+mn-cs"/>
        </a:defRPr>
      </a:lvl1pPr>
      <a:lvl2pPr marL="457200" indent="-230400" algn="l" defTabSz="914400" rtl="0" eaLnBrk="1" latinLnBrk="0" hangingPunct="1">
        <a:spcBef>
          <a:spcPts val="672"/>
        </a:spcBef>
        <a:buClr>
          <a:schemeClr val="tx1"/>
        </a:buClr>
        <a:buFont typeface="Arial"/>
        <a:buChar char="•"/>
        <a:defRPr sz="2100" kern="1200">
          <a:solidFill>
            <a:schemeClr val="tx1"/>
          </a:solidFill>
          <a:latin typeface="+mn-lt"/>
          <a:ea typeface="+mn-ea"/>
          <a:cs typeface="+mn-cs"/>
        </a:defRPr>
      </a:lvl2pPr>
      <a:lvl3pPr marL="687600" indent="-228600" algn="l" defTabSz="914400" rtl="0" eaLnBrk="1" latinLnBrk="0" hangingPunct="1">
        <a:lnSpc>
          <a:spcPct val="100000"/>
        </a:lnSpc>
        <a:spcBef>
          <a:spcPts val="576"/>
        </a:spcBef>
        <a:buClr>
          <a:schemeClr val="tx1"/>
        </a:buClr>
        <a:buFont typeface="Arial"/>
        <a:buChar char="•"/>
        <a:defRPr sz="1700" kern="1200">
          <a:solidFill>
            <a:schemeClr val="tx1"/>
          </a:solidFill>
          <a:latin typeface="+mn-lt"/>
          <a:ea typeface="+mn-ea"/>
          <a:cs typeface="+mn-cs"/>
        </a:defRPr>
      </a:lvl3pPr>
      <a:lvl4pPr marL="914400" indent="-230400" algn="l" defTabSz="914400" rtl="0" eaLnBrk="1" latinLnBrk="0" hangingPunct="1">
        <a:lnSpc>
          <a:spcPct val="100000"/>
        </a:lnSpc>
        <a:spcBef>
          <a:spcPts val="480"/>
        </a:spcBef>
        <a:buClr>
          <a:schemeClr val="tx1"/>
        </a:buClr>
        <a:buFont typeface="Arial"/>
        <a:buChar char="•"/>
        <a:defRPr sz="1500" kern="1200">
          <a:solidFill>
            <a:schemeClr val="tx1"/>
          </a:solidFill>
          <a:latin typeface="+mn-lt"/>
          <a:ea typeface="+mn-ea"/>
          <a:cs typeface="+mn-cs"/>
        </a:defRPr>
      </a:lvl4pPr>
      <a:lvl5pPr marL="914400" indent="-228600" algn="l" defTabSz="914400" rtl="0" eaLnBrk="1" latinLnBrk="0" hangingPunct="1">
        <a:lnSpc>
          <a:spcPts val="2100"/>
        </a:lnSpc>
        <a:spcBef>
          <a:spcPts val="0"/>
        </a:spcBef>
        <a:buClr>
          <a:srgbClr val="3CA9E0"/>
        </a:buClr>
        <a:buFont typeface="Arial" pitchFamily="34" charset="0"/>
        <a:buChar char="•"/>
        <a:defRPr sz="1500" kern="1200">
          <a:solidFill>
            <a:srgbClr val="646464"/>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0.xml"/><Relationship Id="rId1" Type="http://schemas.openxmlformats.org/officeDocument/2006/relationships/slideLayout" Target="../slideLayouts/slideLayout16.xml"/><Relationship Id="rId5" Type="http://schemas.openxmlformats.org/officeDocument/2006/relationships/image" Target="../media/image33.png"/><Relationship Id="rId4" Type="http://schemas.openxmlformats.org/officeDocument/2006/relationships/image" Target="../media/image32.png"/></Relationships>
</file>

<file path=ppt/slides/_rels/slide11.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1.xml"/><Relationship Id="rId1" Type="http://schemas.openxmlformats.org/officeDocument/2006/relationships/slideLayout" Target="../slideLayouts/slideLayout16.xml"/><Relationship Id="rId5" Type="http://schemas.openxmlformats.org/officeDocument/2006/relationships/image" Target="../media/image35.png"/><Relationship Id="rId4" Type="http://schemas.openxmlformats.org/officeDocument/2006/relationships/image" Target="../media/image34.png"/></Relationships>
</file>

<file path=ppt/slides/_rels/slide12.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19.jpg"/><Relationship Id="rId7" Type="http://schemas.openxmlformats.org/officeDocument/2006/relationships/image" Target="../media/image39.png"/><Relationship Id="rId2" Type="http://schemas.openxmlformats.org/officeDocument/2006/relationships/notesSlide" Target="../notesSlides/notesSlide12.xml"/><Relationship Id="rId1" Type="http://schemas.openxmlformats.org/officeDocument/2006/relationships/slideLayout" Target="../slideLayouts/slideLayout16.xml"/><Relationship Id="rId6" Type="http://schemas.openxmlformats.org/officeDocument/2006/relationships/image" Target="../media/image38.png"/><Relationship Id="rId5" Type="http://schemas.openxmlformats.org/officeDocument/2006/relationships/image" Target="../media/image37.png"/><Relationship Id="rId10" Type="http://schemas.openxmlformats.org/officeDocument/2006/relationships/image" Target="../media/image42.png"/><Relationship Id="rId4" Type="http://schemas.openxmlformats.org/officeDocument/2006/relationships/image" Target="../media/image36.png"/><Relationship Id="rId9" Type="http://schemas.openxmlformats.org/officeDocument/2006/relationships/image" Target="../media/image41.png"/></Relationships>
</file>

<file path=ppt/slides/_rels/slide2.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xml"/><Relationship Id="rId1" Type="http://schemas.openxmlformats.org/officeDocument/2006/relationships/slideLayout" Target="../slideLayouts/slideLayout11.xml"/><Relationship Id="rId4" Type="http://schemas.openxmlformats.org/officeDocument/2006/relationships/image" Target="../media/image18.png"/></Relationships>
</file>

<file path=ppt/slides/_rels/slide3.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image" Target="../media/image20.png"/></Relationships>
</file>

<file path=ppt/slides/_rels/slide4.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5.xml"/><Relationship Id="rId1" Type="http://schemas.openxmlformats.org/officeDocument/2006/relationships/slideLayout" Target="../slideLayouts/slideLayout14.xml"/><Relationship Id="rId4" Type="http://schemas.openxmlformats.org/officeDocument/2006/relationships/image" Target="../media/image21.png"/></Relationships>
</file>

<file path=ppt/slides/_rels/slide6.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6.xml"/><Relationship Id="rId1" Type="http://schemas.openxmlformats.org/officeDocument/2006/relationships/slideLayout" Target="../slideLayouts/slideLayout15.xml"/><Relationship Id="rId5" Type="http://schemas.openxmlformats.org/officeDocument/2006/relationships/image" Target="../media/image23.png"/><Relationship Id="rId4" Type="http://schemas.openxmlformats.org/officeDocument/2006/relationships/image" Target="../media/image22.png"/></Relationships>
</file>

<file path=ppt/slides/_rels/slide7.xml.rels><?xml version="1.0" encoding="UTF-8" standalone="yes"?>
<Relationships xmlns="http://schemas.openxmlformats.org/package/2006/relationships"><Relationship Id="rId3" Type="http://schemas.openxmlformats.org/officeDocument/2006/relationships/image" Target="../media/image19.jpg"/><Relationship Id="rId7" Type="http://schemas.openxmlformats.org/officeDocument/2006/relationships/image" Target="../media/image27.jpg"/><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image" Target="../media/image26.jpg"/><Relationship Id="rId5" Type="http://schemas.openxmlformats.org/officeDocument/2006/relationships/image" Target="../media/image25.jpg"/><Relationship Id="rId4" Type="http://schemas.openxmlformats.org/officeDocument/2006/relationships/image" Target="../media/image24.jpg"/></Relationships>
</file>

<file path=ppt/slides/_rels/slide8.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8.xml"/><Relationship Id="rId1" Type="http://schemas.openxmlformats.org/officeDocument/2006/relationships/slideLayout" Target="../slideLayouts/slideLayout16.xml"/><Relationship Id="rId5" Type="http://schemas.openxmlformats.org/officeDocument/2006/relationships/image" Target="../media/image29.png"/><Relationship Id="rId4" Type="http://schemas.openxmlformats.org/officeDocument/2006/relationships/image" Target="../media/image28.png"/></Relationships>
</file>

<file path=ppt/slides/_rels/slide9.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9.xml"/><Relationship Id="rId1" Type="http://schemas.openxmlformats.org/officeDocument/2006/relationships/slideLayout" Target="../slideLayouts/slideLayout16.xml"/><Relationship Id="rId5" Type="http://schemas.openxmlformats.org/officeDocument/2006/relationships/image" Target="../media/image31.png"/><Relationship Id="rId4" Type="http://schemas.openxmlformats.org/officeDocument/2006/relationships/image" Target="../media/image3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79002" y="396620"/>
            <a:ext cx="3220541" cy="2293825"/>
          </a:xfrm>
        </p:spPr>
        <p:txBody>
          <a:bodyPr/>
          <a:lstStyle/>
          <a:p>
            <a:pPr>
              <a:lnSpc>
                <a:spcPct val="200000"/>
              </a:lnSpc>
            </a:pPr>
            <a:r>
              <a:rPr lang="en-US" sz="1800" b="1" i="0" u="none" strike="noStrike" baseline="0" dirty="0">
                <a:latin typeface="TimesNewRomanPS-BoldMT"/>
              </a:rPr>
              <a:t>EDA and Prediction of International</a:t>
            </a:r>
            <a:br>
              <a:rPr lang="en-US" sz="1800" b="1" i="0" u="none" strike="noStrike" baseline="0" dirty="0">
                <a:latin typeface="TimesNewRomanPS-BoldMT"/>
              </a:rPr>
            </a:br>
            <a:r>
              <a:rPr lang="en-US" sz="1800" b="1" i="0" u="none" strike="noStrike" baseline="0" dirty="0">
                <a:latin typeface="TimesNewRomanPS-BoldMT"/>
              </a:rPr>
              <a:t>Coffee Prices with a Variety of</a:t>
            </a:r>
            <a:br>
              <a:rPr lang="en-US" sz="1800" b="1" i="0" u="none" strike="noStrike" baseline="0" dirty="0">
                <a:latin typeface="TimesNewRomanPS-BoldMT"/>
              </a:rPr>
            </a:br>
            <a:r>
              <a:rPr lang="en-CA" sz="1800" b="1" i="0" u="none" strike="noStrike" baseline="0" dirty="0">
                <a:latin typeface="TimesNewRomanPS-BoldMT"/>
              </a:rPr>
              <a:t>Algorithms of Machine Learning</a:t>
            </a:r>
            <a:endParaRPr lang="en-US" sz="1800" dirty="0"/>
          </a:p>
        </p:txBody>
      </p:sp>
      <p:sp>
        <p:nvSpPr>
          <p:cNvPr id="3" name="Subtitle 2"/>
          <p:cNvSpPr>
            <a:spLocks noGrp="1"/>
          </p:cNvSpPr>
          <p:nvPr>
            <p:ph type="subTitle" idx="1"/>
          </p:nvPr>
        </p:nvSpPr>
        <p:spPr>
          <a:xfrm>
            <a:off x="379002" y="3609603"/>
            <a:ext cx="2146484" cy="634473"/>
          </a:xfrm>
        </p:spPr>
        <p:txBody>
          <a:bodyPr/>
          <a:lstStyle/>
          <a:p>
            <a:r>
              <a:rPr lang="en-CA" sz="1800" b="0" i="0" u="none" strike="noStrike" baseline="0" dirty="0">
                <a:latin typeface="TimesNewRomanPSMT"/>
              </a:rPr>
              <a:t>Simon Atehortua. </a:t>
            </a:r>
          </a:p>
          <a:p>
            <a:r>
              <a:rPr lang="en-CA" sz="1800" b="0" i="0" u="none" strike="noStrike" baseline="0" dirty="0">
                <a:latin typeface="TimesNewRomanPSMT"/>
              </a:rPr>
              <a:t>ID 501094927</a:t>
            </a:r>
            <a:endParaRPr lang="en-US" dirty="0"/>
          </a:p>
        </p:txBody>
      </p:sp>
      <p:sp>
        <p:nvSpPr>
          <p:cNvPr id="4" name="Date Placeholder 4">
            <a:extLst>
              <a:ext uri="{FF2B5EF4-FFF2-40B4-BE49-F238E27FC236}">
                <a16:creationId xmlns:a16="http://schemas.microsoft.com/office/drawing/2014/main" id="{3B4F3091-BA83-1DDB-C06E-FC8CECD64408}"/>
              </a:ext>
            </a:extLst>
          </p:cNvPr>
          <p:cNvSpPr txBox="1">
            <a:spLocks/>
          </p:cNvSpPr>
          <p:nvPr/>
        </p:nvSpPr>
        <p:spPr>
          <a:xfrm>
            <a:off x="7210697" y="6336136"/>
            <a:ext cx="1146137" cy="365125"/>
          </a:xfrm>
          <a:prstGeom prst="rect">
            <a:avLst/>
          </a:prstGeom>
        </p:spPr>
        <p:txBody>
          <a:bodyPr vert="horz" lIns="91440" tIns="45720" rIns="91440" bIns="45720" rtlCol="0" anchor="ctr"/>
          <a:lstStyle>
            <a:defPPr>
              <a:defRPr lang="en-US"/>
            </a:defPPr>
            <a:lvl1pPr marL="0" algn="r" defTabSz="914400" rtl="0" eaLnBrk="1" latinLnBrk="0" hangingPunct="1">
              <a:defRPr sz="1400" kern="1200" baseline="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800" dirty="0"/>
              <a:t>December 5, 2022</a:t>
            </a:r>
            <a:r>
              <a:rPr lang="en-CA" sz="800" dirty="0"/>
              <a:t>     |</a:t>
            </a:r>
            <a:endParaRPr lang="en-US" sz="800" dirty="0"/>
          </a:p>
        </p:txBody>
      </p:sp>
      <p:sp>
        <p:nvSpPr>
          <p:cNvPr id="5" name="Slide Number Placeholder 4">
            <a:extLst>
              <a:ext uri="{FF2B5EF4-FFF2-40B4-BE49-F238E27FC236}">
                <a16:creationId xmlns:a16="http://schemas.microsoft.com/office/drawing/2014/main" id="{0580135D-BAE2-2D63-A205-E7AA5F91FD08}"/>
              </a:ext>
            </a:extLst>
          </p:cNvPr>
          <p:cNvSpPr txBox="1">
            <a:spLocks/>
          </p:cNvSpPr>
          <p:nvPr/>
        </p:nvSpPr>
        <p:spPr>
          <a:xfrm>
            <a:off x="8526424" y="6392423"/>
            <a:ext cx="251399" cy="25255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1497D35-93D5-5047-9160-8F9C97C9D015}" type="slidenum">
              <a:rPr lang="en-US" sz="800" smtClean="0"/>
              <a:pPr/>
              <a:t>1</a:t>
            </a:fld>
            <a:endParaRPr lang="en-US" sz="800" dirty="0"/>
          </a:p>
        </p:txBody>
      </p:sp>
    </p:spTree>
    <p:extLst>
      <p:ext uri="{BB962C8B-B14F-4D97-AF65-F5344CB8AC3E}">
        <p14:creationId xmlns:p14="http://schemas.microsoft.com/office/powerpoint/2010/main" val="769146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3F304AA5-5758-C1AB-9E3B-93D95992FB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8" name="TextBox 7">
            <a:extLst>
              <a:ext uri="{FF2B5EF4-FFF2-40B4-BE49-F238E27FC236}">
                <a16:creationId xmlns:a16="http://schemas.microsoft.com/office/drawing/2014/main" id="{0BCB4206-1CE7-2A55-3997-CBAEA413EAD7}"/>
              </a:ext>
            </a:extLst>
          </p:cNvPr>
          <p:cNvSpPr txBox="1"/>
          <p:nvPr/>
        </p:nvSpPr>
        <p:spPr>
          <a:xfrm>
            <a:off x="911742" y="280458"/>
            <a:ext cx="7320515" cy="369332"/>
          </a:xfrm>
          <a:prstGeom prst="rect">
            <a:avLst/>
          </a:prstGeom>
          <a:noFill/>
        </p:spPr>
        <p:txBody>
          <a:bodyPr wrap="square">
            <a:spAutoFit/>
          </a:bodyPr>
          <a:lstStyle/>
          <a:p>
            <a:pPr algn="ctr" rtl="0">
              <a:spcBef>
                <a:spcPts val="1500"/>
              </a:spcBef>
              <a:spcAft>
                <a:spcPts val="1000"/>
              </a:spcAft>
            </a:pPr>
            <a:r>
              <a:rPr lang="en-US" sz="1800" b="1" i="0" u="none" strike="noStrike" dirty="0">
                <a:solidFill>
                  <a:srgbClr val="000000"/>
                </a:solidFill>
                <a:effectLst/>
                <a:latin typeface="Arial" panose="020B0604020202020204" pitchFamily="34" charset="0"/>
              </a:rPr>
              <a:t>Comparation of Train and Test Set vs Cross-Validation</a:t>
            </a:r>
            <a:endParaRPr lang="en-US" b="1" dirty="0">
              <a:effectLst/>
            </a:endParaRPr>
          </a:p>
        </p:txBody>
      </p:sp>
      <p:sp>
        <p:nvSpPr>
          <p:cNvPr id="11" name="Slide Number Placeholder 4">
            <a:extLst>
              <a:ext uri="{FF2B5EF4-FFF2-40B4-BE49-F238E27FC236}">
                <a16:creationId xmlns:a16="http://schemas.microsoft.com/office/drawing/2014/main" id="{2CC03AF7-CF00-C4B8-FDF6-6C4F5A00A12A}"/>
              </a:ext>
            </a:extLst>
          </p:cNvPr>
          <p:cNvSpPr>
            <a:spLocks noGrp="1"/>
          </p:cNvSpPr>
          <p:nvPr>
            <p:ph type="sldNum" sz="quarter" idx="4"/>
          </p:nvPr>
        </p:nvSpPr>
        <p:spPr>
          <a:xfrm>
            <a:off x="8526424" y="6336135"/>
            <a:ext cx="251399" cy="365125"/>
          </a:xfrm>
        </p:spPr>
        <p:txBody>
          <a:bodyPr/>
          <a:lstStyle/>
          <a:p>
            <a:fld id="{E1497D35-93D5-5047-9160-8F9C97C9D015}" type="slidenum">
              <a:rPr lang="en-US" sz="800" smtClean="0"/>
              <a:pPr/>
              <a:t>10</a:t>
            </a:fld>
            <a:endParaRPr lang="en-US" sz="800" dirty="0"/>
          </a:p>
        </p:txBody>
      </p:sp>
      <p:sp>
        <p:nvSpPr>
          <p:cNvPr id="12" name="Date Placeholder 4">
            <a:extLst>
              <a:ext uri="{FF2B5EF4-FFF2-40B4-BE49-F238E27FC236}">
                <a16:creationId xmlns:a16="http://schemas.microsoft.com/office/drawing/2014/main" id="{8ABD0688-D881-542E-5D78-BE4FFFA8931E}"/>
              </a:ext>
            </a:extLst>
          </p:cNvPr>
          <p:cNvSpPr txBox="1">
            <a:spLocks/>
          </p:cNvSpPr>
          <p:nvPr/>
        </p:nvSpPr>
        <p:spPr>
          <a:xfrm>
            <a:off x="7210697" y="6336136"/>
            <a:ext cx="1146137" cy="365125"/>
          </a:xfrm>
          <a:prstGeom prst="rect">
            <a:avLst/>
          </a:prstGeom>
        </p:spPr>
        <p:txBody>
          <a:bodyPr vert="horz" lIns="91440" tIns="45720" rIns="91440" bIns="45720" rtlCol="0" anchor="ctr"/>
          <a:lstStyle>
            <a:defPPr>
              <a:defRPr lang="en-US"/>
            </a:defPPr>
            <a:lvl1pPr marL="0" algn="r" defTabSz="914400" rtl="0" eaLnBrk="1" latinLnBrk="0" hangingPunct="1">
              <a:defRPr sz="1400" kern="1200" baseline="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800" dirty="0"/>
              <a:t>December 5, 2022</a:t>
            </a:r>
            <a:r>
              <a:rPr lang="en-CA" sz="800" dirty="0"/>
              <a:t>     |</a:t>
            </a:r>
            <a:endParaRPr lang="en-US" sz="800" dirty="0"/>
          </a:p>
        </p:txBody>
      </p:sp>
      <p:sp>
        <p:nvSpPr>
          <p:cNvPr id="14" name="TextBox 13">
            <a:extLst>
              <a:ext uri="{FF2B5EF4-FFF2-40B4-BE49-F238E27FC236}">
                <a16:creationId xmlns:a16="http://schemas.microsoft.com/office/drawing/2014/main" id="{9A2114C7-8631-3FC9-778A-0E30761DAC90}"/>
              </a:ext>
            </a:extLst>
          </p:cNvPr>
          <p:cNvSpPr txBox="1"/>
          <p:nvPr/>
        </p:nvSpPr>
        <p:spPr>
          <a:xfrm>
            <a:off x="4827351" y="5088467"/>
            <a:ext cx="1274708" cy="369332"/>
          </a:xfrm>
          <a:prstGeom prst="rect">
            <a:avLst/>
          </a:prstGeom>
          <a:noFill/>
        </p:spPr>
        <p:txBody>
          <a:bodyPr wrap="none" rtlCol="0">
            <a:spAutoFit/>
          </a:bodyPr>
          <a:lstStyle/>
          <a:p>
            <a:r>
              <a:rPr lang="en-US" dirty="0">
                <a:solidFill>
                  <a:srgbClr val="FF0000"/>
                </a:solidFill>
              </a:rPr>
              <a:t>Normalized</a:t>
            </a:r>
            <a:endParaRPr lang="en-CA" dirty="0">
              <a:solidFill>
                <a:srgbClr val="FF0000"/>
              </a:solidFill>
            </a:endParaRPr>
          </a:p>
        </p:txBody>
      </p:sp>
      <p:sp>
        <p:nvSpPr>
          <p:cNvPr id="16" name="TextBox 15">
            <a:extLst>
              <a:ext uri="{FF2B5EF4-FFF2-40B4-BE49-F238E27FC236}">
                <a16:creationId xmlns:a16="http://schemas.microsoft.com/office/drawing/2014/main" id="{875E6705-E666-D130-71B8-192BB854857E}"/>
              </a:ext>
            </a:extLst>
          </p:cNvPr>
          <p:cNvSpPr txBox="1"/>
          <p:nvPr/>
        </p:nvSpPr>
        <p:spPr>
          <a:xfrm>
            <a:off x="4827351" y="4307484"/>
            <a:ext cx="1678665" cy="369332"/>
          </a:xfrm>
          <a:prstGeom prst="rect">
            <a:avLst/>
          </a:prstGeom>
          <a:noFill/>
        </p:spPr>
        <p:txBody>
          <a:bodyPr wrap="none" rtlCol="0">
            <a:spAutoFit/>
          </a:bodyPr>
          <a:lstStyle/>
          <a:p>
            <a:r>
              <a:rPr lang="en-US" dirty="0">
                <a:solidFill>
                  <a:srgbClr val="00B050"/>
                </a:solidFill>
              </a:rPr>
              <a:t>Not Normalized</a:t>
            </a:r>
            <a:endParaRPr lang="en-CA" dirty="0">
              <a:solidFill>
                <a:srgbClr val="00B050"/>
              </a:solidFill>
            </a:endParaRPr>
          </a:p>
        </p:txBody>
      </p:sp>
      <p:sp>
        <p:nvSpPr>
          <p:cNvPr id="23" name="TextBox 22">
            <a:extLst>
              <a:ext uri="{FF2B5EF4-FFF2-40B4-BE49-F238E27FC236}">
                <a16:creationId xmlns:a16="http://schemas.microsoft.com/office/drawing/2014/main" id="{749918BF-A587-9BA7-FF3C-87AD16739775}"/>
              </a:ext>
            </a:extLst>
          </p:cNvPr>
          <p:cNvSpPr txBox="1"/>
          <p:nvPr/>
        </p:nvSpPr>
        <p:spPr>
          <a:xfrm>
            <a:off x="731520" y="1785257"/>
            <a:ext cx="3681037" cy="1384995"/>
          </a:xfrm>
          <a:prstGeom prst="rect">
            <a:avLst/>
          </a:prstGeom>
          <a:noFill/>
        </p:spPr>
        <p:txBody>
          <a:bodyPr wrap="square" rtlCol="0">
            <a:spAutoFit/>
          </a:bodyPr>
          <a:lstStyle/>
          <a:p>
            <a:r>
              <a:rPr lang="en-US" sz="1200" dirty="0"/>
              <a:t>SVM_Regression and Regression Tree have been dropped due to their high values.</a:t>
            </a:r>
          </a:p>
          <a:p>
            <a:endParaRPr lang="en-CA" sz="1200" dirty="0"/>
          </a:p>
          <a:p>
            <a:r>
              <a:rPr lang="en-CA" sz="1200" dirty="0"/>
              <a:t>Note the performance of the algorithms once they have been Normalized</a:t>
            </a:r>
          </a:p>
          <a:p>
            <a:endParaRPr lang="en-CA" sz="1200" dirty="0"/>
          </a:p>
          <a:p>
            <a:endParaRPr lang="en-US" sz="1200" dirty="0"/>
          </a:p>
        </p:txBody>
      </p:sp>
      <p:sp>
        <p:nvSpPr>
          <p:cNvPr id="15" name="TextBox 14">
            <a:extLst>
              <a:ext uri="{FF2B5EF4-FFF2-40B4-BE49-F238E27FC236}">
                <a16:creationId xmlns:a16="http://schemas.microsoft.com/office/drawing/2014/main" id="{34F0E2BE-B7C3-11C0-3B14-6124F471C7D7}"/>
              </a:ext>
            </a:extLst>
          </p:cNvPr>
          <p:cNvSpPr txBox="1"/>
          <p:nvPr/>
        </p:nvSpPr>
        <p:spPr>
          <a:xfrm>
            <a:off x="782154" y="2847930"/>
            <a:ext cx="1769010" cy="461665"/>
          </a:xfrm>
          <a:prstGeom prst="rect">
            <a:avLst/>
          </a:prstGeom>
          <a:noFill/>
        </p:spPr>
        <p:txBody>
          <a:bodyPr wrap="none" rtlCol="0">
            <a:spAutoFit/>
          </a:bodyPr>
          <a:lstStyle/>
          <a:p>
            <a:r>
              <a:rPr lang="en-US" sz="1200" dirty="0"/>
              <a:t>TT = Training Test Set</a:t>
            </a:r>
          </a:p>
          <a:p>
            <a:r>
              <a:rPr lang="en-US" sz="1200" dirty="0"/>
              <a:t>CV= Cross-Validation set</a:t>
            </a:r>
            <a:endParaRPr lang="en-CA" sz="1200" dirty="0"/>
          </a:p>
        </p:txBody>
      </p:sp>
      <p:pic>
        <p:nvPicPr>
          <p:cNvPr id="19" name="Picture 18">
            <a:extLst>
              <a:ext uri="{FF2B5EF4-FFF2-40B4-BE49-F238E27FC236}">
                <a16:creationId xmlns:a16="http://schemas.microsoft.com/office/drawing/2014/main" id="{D83FF2BE-0944-FAD3-6FED-C6780EDAB164}"/>
              </a:ext>
            </a:extLst>
          </p:cNvPr>
          <p:cNvPicPr>
            <a:picLocks noChangeAspect="1"/>
          </p:cNvPicPr>
          <p:nvPr/>
        </p:nvPicPr>
        <p:blipFill>
          <a:blip r:embed="rId4"/>
          <a:stretch>
            <a:fillRect/>
          </a:stretch>
        </p:blipFill>
        <p:spPr>
          <a:xfrm>
            <a:off x="4763615" y="1095332"/>
            <a:ext cx="4373782" cy="2985139"/>
          </a:xfrm>
          <a:prstGeom prst="rect">
            <a:avLst/>
          </a:prstGeom>
        </p:spPr>
      </p:pic>
      <p:pic>
        <p:nvPicPr>
          <p:cNvPr id="3" name="Picture 2">
            <a:extLst>
              <a:ext uri="{FF2B5EF4-FFF2-40B4-BE49-F238E27FC236}">
                <a16:creationId xmlns:a16="http://schemas.microsoft.com/office/drawing/2014/main" id="{CA0775F1-DF95-87EA-BE03-52E5B8D6607D}"/>
              </a:ext>
            </a:extLst>
          </p:cNvPr>
          <p:cNvPicPr>
            <a:picLocks noChangeAspect="1"/>
          </p:cNvPicPr>
          <p:nvPr/>
        </p:nvPicPr>
        <p:blipFill>
          <a:blip r:embed="rId5"/>
          <a:stretch>
            <a:fillRect/>
          </a:stretch>
        </p:blipFill>
        <p:spPr>
          <a:xfrm>
            <a:off x="653139" y="3737492"/>
            <a:ext cx="4153480" cy="2114845"/>
          </a:xfrm>
          <a:prstGeom prst="rect">
            <a:avLst/>
          </a:prstGeom>
        </p:spPr>
      </p:pic>
      <p:sp>
        <p:nvSpPr>
          <p:cNvPr id="10" name="Rectangle: Rounded Corners 9">
            <a:extLst>
              <a:ext uri="{FF2B5EF4-FFF2-40B4-BE49-F238E27FC236}">
                <a16:creationId xmlns:a16="http://schemas.microsoft.com/office/drawing/2014/main" id="{9068B0E9-B597-F190-BB2A-6792E8E879F8}"/>
              </a:ext>
            </a:extLst>
          </p:cNvPr>
          <p:cNvSpPr/>
          <p:nvPr/>
        </p:nvSpPr>
        <p:spPr>
          <a:xfrm>
            <a:off x="703773" y="4307484"/>
            <a:ext cx="4102846" cy="473115"/>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Rectangle: Rounded Corners 8">
            <a:extLst>
              <a:ext uri="{FF2B5EF4-FFF2-40B4-BE49-F238E27FC236}">
                <a16:creationId xmlns:a16="http://schemas.microsoft.com/office/drawing/2014/main" id="{4396C784-934A-5C03-47D2-6283ED58460E}"/>
              </a:ext>
            </a:extLst>
          </p:cNvPr>
          <p:cNvSpPr/>
          <p:nvPr/>
        </p:nvSpPr>
        <p:spPr>
          <a:xfrm>
            <a:off x="703773" y="4789308"/>
            <a:ext cx="4102846" cy="1071738"/>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 name="TextBox 3">
            <a:extLst>
              <a:ext uri="{FF2B5EF4-FFF2-40B4-BE49-F238E27FC236}">
                <a16:creationId xmlns:a16="http://schemas.microsoft.com/office/drawing/2014/main" id="{C6E45D80-7B2A-4AF2-E86F-A45BCE59BCA8}"/>
              </a:ext>
            </a:extLst>
          </p:cNvPr>
          <p:cNvSpPr txBox="1"/>
          <p:nvPr/>
        </p:nvSpPr>
        <p:spPr>
          <a:xfrm>
            <a:off x="2253564" y="3596650"/>
            <a:ext cx="373820" cy="276999"/>
          </a:xfrm>
          <a:prstGeom prst="rect">
            <a:avLst/>
          </a:prstGeom>
          <a:noFill/>
        </p:spPr>
        <p:txBody>
          <a:bodyPr wrap="none" rtlCol="0">
            <a:spAutoFit/>
          </a:bodyPr>
          <a:lstStyle/>
          <a:p>
            <a:r>
              <a:rPr lang="en-US" sz="1200" dirty="0"/>
              <a:t>TT</a:t>
            </a:r>
            <a:endParaRPr lang="en-CA" sz="1200" dirty="0"/>
          </a:p>
        </p:txBody>
      </p:sp>
      <p:sp>
        <p:nvSpPr>
          <p:cNvPr id="5" name="TextBox 4">
            <a:extLst>
              <a:ext uri="{FF2B5EF4-FFF2-40B4-BE49-F238E27FC236}">
                <a16:creationId xmlns:a16="http://schemas.microsoft.com/office/drawing/2014/main" id="{419C5D63-2D5C-F6E5-C9C4-39FA58115780}"/>
              </a:ext>
            </a:extLst>
          </p:cNvPr>
          <p:cNvSpPr txBox="1"/>
          <p:nvPr/>
        </p:nvSpPr>
        <p:spPr>
          <a:xfrm>
            <a:off x="2961038" y="3603861"/>
            <a:ext cx="397866" cy="276999"/>
          </a:xfrm>
          <a:prstGeom prst="rect">
            <a:avLst/>
          </a:prstGeom>
          <a:noFill/>
        </p:spPr>
        <p:txBody>
          <a:bodyPr wrap="none" rtlCol="0">
            <a:spAutoFit/>
          </a:bodyPr>
          <a:lstStyle/>
          <a:p>
            <a:r>
              <a:rPr lang="en-US" sz="1200" dirty="0"/>
              <a:t>CV</a:t>
            </a:r>
            <a:endParaRPr lang="en-CA" sz="1200" dirty="0"/>
          </a:p>
        </p:txBody>
      </p:sp>
      <p:sp>
        <p:nvSpPr>
          <p:cNvPr id="7" name="TextBox 6">
            <a:extLst>
              <a:ext uri="{FF2B5EF4-FFF2-40B4-BE49-F238E27FC236}">
                <a16:creationId xmlns:a16="http://schemas.microsoft.com/office/drawing/2014/main" id="{D9DDCDBD-0EB6-1819-80A0-35268E56D8FD}"/>
              </a:ext>
            </a:extLst>
          </p:cNvPr>
          <p:cNvSpPr txBox="1"/>
          <p:nvPr/>
        </p:nvSpPr>
        <p:spPr>
          <a:xfrm>
            <a:off x="3495357" y="3584943"/>
            <a:ext cx="373820" cy="276999"/>
          </a:xfrm>
          <a:prstGeom prst="rect">
            <a:avLst/>
          </a:prstGeom>
          <a:noFill/>
        </p:spPr>
        <p:txBody>
          <a:bodyPr wrap="none" rtlCol="0">
            <a:spAutoFit/>
          </a:bodyPr>
          <a:lstStyle/>
          <a:p>
            <a:r>
              <a:rPr lang="en-US" sz="1200" dirty="0"/>
              <a:t>TT</a:t>
            </a:r>
            <a:endParaRPr lang="en-CA" sz="1200" dirty="0"/>
          </a:p>
        </p:txBody>
      </p:sp>
      <p:sp>
        <p:nvSpPr>
          <p:cNvPr id="6" name="TextBox 5">
            <a:extLst>
              <a:ext uri="{FF2B5EF4-FFF2-40B4-BE49-F238E27FC236}">
                <a16:creationId xmlns:a16="http://schemas.microsoft.com/office/drawing/2014/main" id="{AC38A084-14B8-EE37-3635-81521B5B2F8B}"/>
              </a:ext>
            </a:extLst>
          </p:cNvPr>
          <p:cNvSpPr txBox="1"/>
          <p:nvPr/>
        </p:nvSpPr>
        <p:spPr>
          <a:xfrm>
            <a:off x="4145315" y="3612568"/>
            <a:ext cx="397866" cy="276999"/>
          </a:xfrm>
          <a:prstGeom prst="rect">
            <a:avLst/>
          </a:prstGeom>
          <a:noFill/>
        </p:spPr>
        <p:txBody>
          <a:bodyPr wrap="none" rtlCol="0">
            <a:spAutoFit/>
          </a:bodyPr>
          <a:lstStyle/>
          <a:p>
            <a:r>
              <a:rPr lang="en-US" sz="1200" dirty="0"/>
              <a:t>CV</a:t>
            </a:r>
            <a:endParaRPr lang="en-CA" sz="1200" dirty="0"/>
          </a:p>
        </p:txBody>
      </p:sp>
      <p:sp>
        <p:nvSpPr>
          <p:cNvPr id="24" name="Rectangle: Rounded Corners 23">
            <a:extLst>
              <a:ext uri="{FF2B5EF4-FFF2-40B4-BE49-F238E27FC236}">
                <a16:creationId xmlns:a16="http://schemas.microsoft.com/office/drawing/2014/main" id="{8E88E0AB-6B11-0CB8-547B-25E9F2B77F55}"/>
              </a:ext>
            </a:extLst>
          </p:cNvPr>
          <p:cNvSpPr/>
          <p:nvPr/>
        </p:nvSpPr>
        <p:spPr>
          <a:xfrm>
            <a:off x="6506015" y="3187573"/>
            <a:ext cx="2516065" cy="992541"/>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5" name="Rectangle: Rounded Corners 24">
            <a:extLst>
              <a:ext uri="{FF2B5EF4-FFF2-40B4-BE49-F238E27FC236}">
                <a16:creationId xmlns:a16="http://schemas.microsoft.com/office/drawing/2014/main" id="{D0757F4D-160D-6397-E4B4-7AFC6029F09A}"/>
              </a:ext>
            </a:extLst>
          </p:cNvPr>
          <p:cNvSpPr/>
          <p:nvPr/>
        </p:nvSpPr>
        <p:spPr>
          <a:xfrm>
            <a:off x="4935283" y="1158240"/>
            <a:ext cx="1449959" cy="3049601"/>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3549422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3F304AA5-5758-C1AB-9E3B-93D95992FB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8" name="TextBox 7">
            <a:extLst>
              <a:ext uri="{FF2B5EF4-FFF2-40B4-BE49-F238E27FC236}">
                <a16:creationId xmlns:a16="http://schemas.microsoft.com/office/drawing/2014/main" id="{0BCB4206-1CE7-2A55-3997-CBAEA413EAD7}"/>
              </a:ext>
            </a:extLst>
          </p:cNvPr>
          <p:cNvSpPr txBox="1"/>
          <p:nvPr/>
        </p:nvSpPr>
        <p:spPr>
          <a:xfrm>
            <a:off x="911742" y="280458"/>
            <a:ext cx="7320515" cy="369332"/>
          </a:xfrm>
          <a:prstGeom prst="rect">
            <a:avLst/>
          </a:prstGeom>
          <a:noFill/>
        </p:spPr>
        <p:txBody>
          <a:bodyPr wrap="square">
            <a:spAutoFit/>
          </a:bodyPr>
          <a:lstStyle/>
          <a:p>
            <a:pPr algn="ctr" rtl="0">
              <a:spcBef>
                <a:spcPts val="1500"/>
              </a:spcBef>
              <a:spcAft>
                <a:spcPts val="1000"/>
              </a:spcAft>
            </a:pPr>
            <a:r>
              <a:rPr lang="en-US" b="1" dirty="0">
                <a:solidFill>
                  <a:srgbClr val="000000"/>
                </a:solidFill>
                <a:latin typeface="Arial" panose="020B0604020202020204" pitchFamily="34" charset="0"/>
              </a:rPr>
              <a:t>Timing and Selection of Algorithm</a:t>
            </a:r>
            <a:endParaRPr lang="en-US" b="1" dirty="0">
              <a:effectLst/>
            </a:endParaRPr>
          </a:p>
        </p:txBody>
      </p:sp>
      <p:sp>
        <p:nvSpPr>
          <p:cNvPr id="11" name="Slide Number Placeholder 4">
            <a:extLst>
              <a:ext uri="{FF2B5EF4-FFF2-40B4-BE49-F238E27FC236}">
                <a16:creationId xmlns:a16="http://schemas.microsoft.com/office/drawing/2014/main" id="{2CC03AF7-CF00-C4B8-FDF6-6C4F5A00A12A}"/>
              </a:ext>
            </a:extLst>
          </p:cNvPr>
          <p:cNvSpPr>
            <a:spLocks noGrp="1"/>
          </p:cNvSpPr>
          <p:nvPr>
            <p:ph type="sldNum" sz="quarter" idx="4"/>
          </p:nvPr>
        </p:nvSpPr>
        <p:spPr>
          <a:xfrm>
            <a:off x="8526424" y="6336135"/>
            <a:ext cx="251399" cy="365125"/>
          </a:xfrm>
        </p:spPr>
        <p:txBody>
          <a:bodyPr/>
          <a:lstStyle/>
          <a:p>
            <a:fld id="{E1497D35-93D5-5047-9160-8F9C97C9D015}" type="slidenum">
              <a:rPr lang="en-US" sz="800" smtClean="0"/>
              <a:pPr/>
              <a:t>11</a:t>
            </a:fld>
            <a:endParaRPr lang="en-US" sz="800" dirty="0"/>
          </a:p>
        </p:txBody>
      </p:sp>
      <p:sp>
        <p:nvSpPr>
          <p:cNvPr id="12" name="Date Placeholder 4">
            <a:extLst>
              <a:ext uri="{FF2B5EF4-FFF2-40B4-BE49-F238E27FC236}">
                <a16:creationId xmlns:a16="http://schemas.microsoft.com/office/drawing/2014/main" id="{8ABD0688-D881-542E-5D78-BE4FFFA8931E}"/>
              </a:ext>
            </a:extLst>
          </p:cNvPr>
          <p:cNvSpPr txBox="1">
            <a:spLocks/>
          </p:cNvSpPr>
          <p:nvPr/>
        </p:nvSpPr>
        <p:spPr>
          <a:xfrm>
            <a:off x="7210697" y="6336136"/>
            <a:ext cx="1146137" cy="365125"/>
          </a:xfrm>
          <a:prstGeom prst="rect">
            <a:avLst/>
          </a:prstGeom>
        </p:spPr>
        <p:txBody>
          <a:bodyPr vert="horz" lIns="91440" tIns="45720" rIns="91440" bIns="45720" rtlCol="0" anchor="ctr"/>
          <a:lstStyle>
            <a:defPPr>
              <a:defRPr lang="en-US"/>
            </a:defPPr>
            <a:lvl1pPr marL="0" algn="r" defTabSz="914400" rtl="0" eaLnBrk="1" latinLnBrk="0" hangingPunct="1">
              <a:defRPr sz="1400" kern="1200" baseline="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800" dirty="0"/>
              <a:t>December 5, 2022</a:t>
            </a:r>
            <a:r>
              <a:rPr lang="en-CA" sz="800" dirty="0"/>
              <a:t>     |</a:t>
            </a:r>
            <a:endParaRPr lang="en-US" sz="800" dirty="0"/>
          </a:p>
        </p:txBody>
      </p:sp>
      <p:pic>
        <p:nvPicPr>
          <p:cNvPr id="7" name="Picture 6">
            <a:extLst>
              <a:ext uri="{FF2B5EF4-FFF2-40B4-BE49-F238E27FC236}">
                <a16:creationId xmlns:a16="http://schemas.microsoft.com/office/drawing/2014/main" id="{03E85AD8-6C22-0987-3B92-23DAB89F4659}"/>
              </a:ext>
            </a:extLst>
          </p:cNvPr>
          <p:cNvPicPr>
            <a:picLocks noChangeAspect="1"/>
          </p:cNvPicPr>
          <p:nvPr/>
        </p:nvPicPr>
        <p:blipFill>
          <a:blip r:embed="rId4"/>
          <a:stretch>
            <a:fillRect/>
          </a:stretch>
        </p:blipFill>
        <p:spPr>
          <a:xfrm>
            <a:off x="5394893" y="2099271"/>
            <a:ext cx="2666401" cy="2872780"/>
          </a:xfrm>
          <a:prstGeom prst="rect">
            <a:avLst/>
          </a:prstGeom>
        </p:spPr>
      </p:pic>
      <p:pic>
        <p:nvPicPr>
          <p:cNvPr id="1026" name="Picture 2">
            <a:extLst>
              <a:ext uri="{FF2B5EF4-FFF2-40B4-BE49-F238E27FC236}">
                <a16:creationId xmlns:a16="http://schemas.microsoft.com/office/drawing/2014/main" id="{F1E6F16B-9D12-6BB0-1830-CB4188FE40C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4325" y="2409825"/>
            <a:ext cx="4683404" cy="2419350"/>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21">
            <a:extLst>
              <a:ext uri="{FF2B5EF4-FFF2-40B4-BE49-F238E27FC236}">
                <a16:creationId xmlns:a16="http://schemas.microsoft.com/office/drawing/2014/main" id="{4D8BDF2F-B59F-2A39-3172-3A372D6AEFD2}"/>
              </a:ext>
            </a:extLst>
          </p:cNvPr>
          <p:cNvSpPr/>
          <p:nvPr/>
        </p:nvSpPr>
        <p:spPr>
          <a:xfrm>
            <a:off x="390525" y="4581526"/>
            <a:ext cx="4607204" cy="171450"/>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noFill/>
            </a:endParaRPr>
          </a:p>
        </p:txBody>
      </p:sp>
      <p:sp>
        <p:nvSpPr>
          <p:cNvPr id="2" name="Rectangle 1">
            <a:extLst>
              <a:ext uri="{FF2B5EF4-FFF2-40B4-BE49-F238E27FC236}">
                <a16:creationId xmlns:a16="http://schemas.microsoft.com/office/drawing/2014/main" id="{142E857A-3B83-CF31-422E-173B2B7AFA23}"/>
              </a:ext>
            </a:extLst>
          </p:cNvPr>
          <p:cNvSpPr/>
          <p:nvPr/>
        </p:nvSpPr>
        <p:spPr>
          <a:xfrm>
            <a:off x="390525" y="3714751"/>
            <a:ext cx="4607204" cy="171450"/>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noFill/>
            </a:endParaRPr>
          </a:p>
        </p:txBody>
      </p:sp>
    </p:spTree>
    <p:extLst>
      <p:ext uri="{BB962C8B-B14F-4D97-AF65-F5344CB8AC3E}">
        <p14:creationId xmlns:p14="http://schemas.microsoft.com/office/powerpoint/2010/main" val="27896239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3F304AA5-5758-C1AB-9E3B-93D95992FB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8" name="TextBox 7">
            <a:extLst>
              <a:ext uri="{FF2B5EF4-FFF2-40B4-BE49-F238E27FC236}">
                <a16:creationId xmlns:a16="http://schemas.microsoft.com/office/drawing/2014/main" id="{0BCB4206-1CE7-2A55-3997-CBAEA413EAD7}"/>
              </a:ext>
            </a:extLst>
          </p:cNvPr>
          <p:cNvSpPr txBox="1"/>
          <p:nvPr/>
        </p:nvSpPr>
        <p:spPr>
          <a:xfrm>
            <a:off x="911742" y="280458"/>
            <a:ext cx="7320515" cy="369332"/>
          </a:xfrm>
          <a:prstGeom prst="rect">
            <a:avLst/>
          </a:prstGeom>
          <a:noFill/>
        </p:spPr>
        <p:txBody>
          <a:bodyPr wrap="square">
            <a:spAutoFit/>
          </a:bodyPr>
          <a:lstStyle/>
          <a:p>
            <a:pPr algn="ctr" rtl="0">
              <a:spcBef>
                <a:spcPts val="1500"/>
              </a:spcBef>
              <a:spcAft>
                <a:spcPts val="1000"/>
              </a:spcAft>
            </a:pPr>
            <a:r>
              <a:rPr lang="en-US" b="1" dirty="0">
                <a:solidFill>
                  <a:srgbClr val="000000"/>
                </a:solidFill>
                <a:latin typeface="Arial" panose="020B0604020202020204" pitchFamily="34" charset="0"/>
              </a:rPr>
              <a:t>Neural Network</a:t>
            </a:r>
            <a:endParaRPr lang="en-US" b="1" dirty="0">
              <a:effectLst/>
            </a:endParaRPr>
          </a:p>
        </p:txBody>
      </p:sp>
      <p:sp>
        <p:nvSpPr>
          <p:cNvPr id="11" name="Slide Number Placeholder 4">
            <a:extLst>
              <a:ext uri="{FF2B5EF4-FFF2-40B4-BE49-F238E27FC236}">
                <a16:creationId xmlns:a16="http://schemas.microsoft.com/office/drawing/2014/main" id="{2CC03AF7-CF00-C4B8-FDF6-6C4F5A00A12A}"/>
              </a:ext>
            </a:extLst>
          </p:cNvPr>
          <p:cNvSpPr>
            <a:spLocks noGrp="1"/>
          </p:cNvSpPr>
          <p:nvPr>
            <p:ph type="sldNum" sz="quarter" idx="4"/>
          </p:nvPr>
        </p:nvSpPr>
        <p:spPr>
          <a:xfrm>
            <a:off x="8526424" y="6336135"/>
            <a:ext cx="338902" cy="365125"/>
          </a:xfrm>
        </p:spPr>
        <p:txBody>
          <a:bodyPr/>
          <a:lstStyle/>
          <a:p>
            <a:fld id="{E1497D35-93D5-5047-9160-8F9C97C9D015}" type="slidenum">
              <a:rPr lang="en-US" sz="800" smtClean="0"/>
              <a:pPr/>
              <a:t>12</a:t>
            </a:fld>
            <a:endParaRPr lang="en-US" sz="800" dirty="0"/>
          </a:p>
        </p:txBody>
      </p:sp>
      <p:sp>
        <p:nvSpPr>
          <p:cNvPr id="12" name="Date Placeholder 4">
            <a:extLst>
              <a:ext uri="{FF2B5EF4-FFF2-40B4-BE49-F238E27FC236}">
                <a16:creationId xmlns:a16="http://schemas.microsoft.com/office/drawing/2014/main" id="{8ABD0688-D881-542E-5D78-BE4FFFA8931E}"/>
              </a:ext>
            </a:extLst>
          </p:cNvPr>
          <p:cNvSpPr txBox="1">
            <a:spLocks/>
          </p:cNvSpPr>
          <p:nvPr/>
        </p:nvSpPr>
        <p:spPr>
          <a:xfrm>
            <a:off x="7210697" y="6336136"/>
            <a:ext cx="1146137" cy="365125"/>
          </a:xfrm>
          <a:prstGeom prst="rect">
            <a:avLst/>
          </a:prstGeom>
        </p:spPr>
        <p:txBody>
          <a:bodyPr vert="horz" lIns="91440" tIns="45720" rIns="91440" bIns="45720" rtlCol="0" anchor="ctr"/>
          <a:lstStyle>
            <a:defPPr>
              <a:defRPr lang="en-US"/>
            </a:defPPr>
            <a:lvl1pPr marL="0" algn="r" defTabSz="914400" rtl="0" eaLnBrk="1" latinLnBrk="0" hangingPunct="1">
              <a:defRPr sz="1400" kern="1200" baseline="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800" dirty="0"/>
              <a:t>December 5, 2022</a:t>
            </a:r>
            <a:r>
              <a:rPr lang="en-CA" sz="800" dirty="0"/>
              <a:t>     |</a:t>
            </a:r>
            <a:endParaRPr lang="en-US" sz="800" dirty="0"/>
          </a:p>
        </p:txBody>
      </p:sp>
      <p:pic>
        <p:nvPicPr>
          <p:cNvPr id="16" name="Picture 15">
            <a:extLst>
              <a:ext uri="{FF2B5EF4-FFF2-40B4-BE49-F238E27FC236}">
                <a16:creationId xmlns:a16="http://schemas.microsoft.com/office/drawing/2014/main" id="{7871D5A6-DF06-E2CF-FF06-443CF0D93CBC}"/>
              </a:ext>
            </a:extLst>
          </p:cNvPr>
          <p:cNvPicPr>
            <a:picLocks noChangeAspect="1"/>
          </p:cNvPicPr>
          <p:nvPr/>
        </p:nvPicPr>
        <p:blipFill>
          <a:blip r:embed="rId4"/>
          <a:stretch>
            <a:fillRect/>
          </a:stretch>
        </p:blipFill>
        <p:spPr>
          <a:xfrm>
            <a:off x="116957" y="1635594"/>
            <a:ext cx="2053099" cy="385516"/>
          </a:xfrm>
          <a:prstGeom prst="rect">
            <a:avLst/>
          </a:prstGeom>
        </p:spPr>
      </p:pic>
      <p:pic>
        <p:nvPicPr>
          <p:cNvPr id="3" name="Picture 2">
            <a:extLst>
              <a:ext uri="{FF2B5EF4-FFF2-40B4-BE49-F238E27FC236}">
                <a16:creationId xmlns:a16="http://schemas.microsoft.com/office/drawing/2014/main" id="{42C6A9B4-7BC3-DAA6-5EBA-0D72070D68AB}"/>
              </a:ext>
            </a:extLst>
          </p:cNvPr>
          <p:cNvPicPr>
            <a:picLocks noChangeAspect="1"/>
          </p:cNvPicPr>
          <p:nvPr/>
        </p:nvPicPr>
        <p:blipFill>
          <a:blip r:embed="rId5"/>
          <a:stretch>
            <a:fillRect/>
          </a:stretch>
        </p:blipFill>
        <p:spPr>
          <a:xfrm>
            <a:off x="127452" y="3698155"/>
            <a:ext cx="4657907" cy="2227030"/>
          </a:xfrm>
          <a:prstGeom prst="rect">
            <a:avLst/>
          </a:prstGeom>
        </p:spPr>
      </p:pic>
      <p:pic>
        <p:nvPicPr>
          <p:cNvPr id="6" name="Picture 5">
            <a:extLst>
              <a:ext uri="{FF2B5EF4-FFF2-40B4-BE49-F238E27FC236}">
                <a16:creationId xmlns:a16="http://schemas.microsoft.com/office/drawing/2014/main" id="{C9B4F48C-AD1A-C1BE-9DC1-B4A6F9874F49}"/>
              </a:ext>
            </a:extLst>
          </p:cNvPr>
          <p:cNvPicPr>
            <a:picLocks noChangeAspect="1"/>
          </p:cNvPicPr>
          <p:nvPr/>
        </p:nvPicPr>
        <p:blipFill>
          <a:blip r:embed="rId6"/>
          <a:stretch>
            <a:fillRect/>
          </a:stretch>
        </p:blipFill>
        <p:spPr>
          <a:xfrm>
            <a:off x="4753557" y="3891194"/>
            <a:ext cx="4186265" cy="1981286"/>
          </a:xfrm>
          <a:prstGeom prst="rect">
            <a:avLst/>
          </a:prstGeom>
        </p:spPr>
      </p:pic>
      <p:pic>
        <p:nvPicPr>
          <p:cNvPr id="10" name="Picture 9">
            <a:extLst>
              <a:ext uri="{FF2B5EF4-FFF2-40B4-BE49-F238E27FC236}">
                <a16:creationId xmlns:a16="http://schemas.microsoft.com/office/drawing/2014/main" id="{4A3BF30E-96F1-959A-769A-FEC036828326}"/>
              </a:ext>
            </a:extLst>
          </p:cNvPr>
          <p:cNvPicPr>
            <a:picLocks noChangeAspect="1"/>
          </p:cNvPicPr>
          <p:nvPr/>
        </p:nvPicPr>
        <p:blipFill>
          <a:blip r:embed="rId7"/>
          <a:stretch>
            <a:fillRect/>
          </a:stretch>
        </p:blipFill>
        <p:spPr>
          <a:xfrm>
            <a:off x="2505863" y="1226858"/>
            <a:ext cx="2001879" cy="2111786"/>
          </a:xfrm>
          <a:prstGeom prst="rect">
            <a:avLst/>
          </a:prstGeom>
        </p:spPr>
      </p:pic>
      <p:pic>
        <p:nvPicPr>
          <p:cNvPr id="17" name="Picture 16">
            <a:extLst>
              <a:ext uri="{FF2B5EF4-FFF2-40B4-BE49-F238E27FC236}">
                <a16:creationId xmlns:a16="http://schemas.microsoft.com/office/drawing/2014/main" id="{165A0FDE-1E14-3AAD-D09D-5DFEACBC524E}"/>
              </a:ext>
            </a:extLst>
          </p:cNvPr>
          <p:cNvPicPr>
            <a:picLocks noChangeAspect="1"/>
          </p:cNvPicPr>
          <p:nvPr/>
        </p:nvPicPr>
        <p:blipFill>
          <a:blip r:embed="rId8"/>
          <a:stretch>
            <a:fillRect/>
          </a:stretch>
        </p:blipFill>
        <p:spPr>
          <a:xfrm>
            <a:off x="127452" y="1026444"/>
            <a:ext cx="2328967" cy="611147"/>
          </a:xfrm>
          <a:prstGeom prst="rect">
            <a:avLst/>
          </a:prstGeom>
        </p:spPr>
      </p:pic>
      <p:pic>
        <p:nvPicPr>
          <p:cNvPr id="20" name="Picture 19">
            <a:extLst>
              <a:ext uri="{FF2B5EF4-FFF2-40B4-BE49-F238E27FC236}">
                <a16:creationId xmlns:a16="http://schemas.microsoft.com/office/drawing/2014/main" id="{FEDD5DA7-4665-E6ED-CBFA-D9DDEFE4B754}"/>
              </a:ext>
            </a:extLst>
          </p:cNvPr>
          <p:cNvPicPr>
            <a:picLocks noChangeAspect="1"/>
          </p:cNvPicPr>
          <p:nvPr/>
        </p:nvPicPr>
        <p:blipFill>
          <a:blip r:embed="rId9"/>
          <a:stretch>
            <a:fillRect/>
          </a:stretch>
        </p:blipFill>
        <p:spPr>
          <a:xfrm>
            <a:off x="165035" y="2054994"/>
            <a:ext cx="2394467" cy="1374006"/>
          </a:xfrm>
          <a:prstGeom prst="rect">
            <a:avLst/>
          </a:prstGeom>
        </p:spPr>
      </p:pic>
      <p:pic>
        <p:nvPicPr>
          <p:cNvPr id="22" name="Picture 21">
            <a:extLst>
              <a:ext uri="{FF2B5EF4-FFF2-40B4-BE49-F238E27FC236}">
                <a16:creationId xmlns:a16="http://schemas.microsoft.com/office/drawing/2014/main" id="{65A5BF0F-DDE0-6AFB-DE7B-7595D3CD2C67}"/>
              </a:ext>
            </a:extLst>
          </p:cNvPr>
          <p:cNvPicPr>
            <a:picLocks noChangeAspect="1"/>
          </p:cNvPicPr>
          <p:nvPr/>
        </p:nvPicPr>
        <p:blipFill>
          <a:blip r:embed="rId10"/>
          <a:stretch>
            <a:fillRect/>
          </a:stretch>
        </p:blipFill>
        <p:spPr>
          <a:xfrm>
            <a:off x="4507742" y="1226858"/>
            <a:ext cx="4519301" cy="1689612"/>
          </a:xfrm>
          <a:prstGeom prst="rect">
            <a:avLst/>
          </a:prstGeom>
        </p:spPr>
      </p:pic>
    </p:spTree>
    <p:extLst>
      <p:ext uri="{BB962C8B-B14F-4D97-AF65-F5344CB8AC3E}">
        <p14:creationId xmlns:p14="http://schemas.microsoft.com/office/powerpoint/2010/main" val="19016725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6516C35E-3C87-96CE-053B-0F59EB7724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5" name="Slide Number Placeholder 4">
            <a:extLst>
              <a:ext uri="{FF2B5EF4-FFF2-40B4-BE49-F238E27FC236}">
                <a16:creationId xmlns:a16="http://schemas.microsoft.com/office/drawing/2014/main" id="{31F14B9A-CE73-4C0A-9290-D959346BE2A8}"/>
              </a:ext>
            </a:extLst>
          </p:cNvPr>
          <p:cNvSpPr>
            <a:spLocks noGrp="1"/>
          </p:cNvSpPr>
          <p:nvPr>
            <p:ph type="sldNum" sz="quarter" idx="4"/>
          </p:nvPr>
        </p:nvSpPr>
        <p:spPr>
          <a:xfrm>
            <a:off x="8526424" y="6336135"/>
            <a:ext cx="251399" cy="365125"/>
          </a:xfrm>
        </p:spPr>
        <p:txBody>
          <a:bodyPr/>
          <a:lstStyle/>
          <a:p>
            <a:fld id="{E1497D35-93D5-5047-9160-8F9C97C9D015}" type="slidenum">
              <a:rPr lang="en-US" sz="800" smtClean="0"/>
              <a:pPr/>
              <a:t>2</a:t>
            </a:fld>
            <a:endParaRPr lang="en-US" sz="800" dirty="0"/>
          </a:p>
        </p:txBody>
      </p:sp>
      <p:sp>
        <p:nvSpPr>
          <p:cNvPr id="9" name="Content Placeholder 8">
            <a:extLst>
              <a:ext uri="{FF2B5EF4-FFF2-40B4-BE49-F238E27FC236}">
                <a16:creationId xmlns:a16="http://schemas.microsoft.com/office/drawing/2014/main" id="{584857C5-7BC4-5B72-D641-1DF7E113A6B1}"/>
              </a:ext>
            </a:extLst>
          </p:cNvPr>
          <p:cNvSpPr>
            <a:spLocks noGrp="1"/>
          </p:cNvSpPr>
          <p:nvPr>
            <p:ph idx="1"/>
          </p:nvPr>
        </p:nvSpPr>
        <p:spPr>
          <a:xfrm>
            <a:off x="207306" y="337608"/>
            <a:ext cx="8444818" cy="4212639"/>
          </a:xfrm>
        </p:spPr>
        <p:txBody>
          <a:bodyPr>
            <a:normAutofit/>
          </a:bodyPr>
          <a:lstStyle/>
          <a:p>
            <a:pPr marL="0" indent="0" algn="ctr">
              <a:buNone/>
            </a:pPr>
            <a:r>
              <a:rPr lang="en-CA" sz="2800" b="1" i="0" u="none" strike="noStrike" baseline="0" dirty="0">
                <a:solidFill>
                  <a:srgbClr val="000000"/>
                </a:solidFill>
                <a:latin typeface="TimesNewRomanPS-BoldMT"/>
              </a:rPr>
              <a:t>Data set from the </a:t>
            </a:r>
            <a:r>
              <a:rPr lang="en-US" sz="2800" b="1" i="0" u="none" strike="noStrike" baseline="0" dirty="0">
                <a:solidFill>
                  <a:srgbClr val="000000"/>
                </a:solidFill>
                <a:latin typeface="TimesNewRomanPS-BoldMT"/>
              </a:rPr>
              <a:t>National Federation of Colombian Coffee Growers website.</a:t>
            </a:r>
          </a:p>
          <a:p>
            <a:pPr marL="0" indent="0" algn="l">
              <a:buNone/>
            </a:pPr>
            <a:r>
              <a:rPr lang="en-CA" sz="1800" b="1" i="0" u="none" strike="noStrike" baseline="0" dirty="0">
                <a:latin typeface="TimesNewRomanPS-BoldMT"/>
              </a:rPr>
              <a:t>GitHub Link</a:t>
            </a:r>
          </a:p>
          <a:p>
            <a:pPr marL="0" indent="0" algn="l">
              <a:buNone/>
            </a:pPr>
            <a:r>
              <a:rPr lang="en-CA" sz="1800" b="0" i="0" u="none" strike="noStrike" baseline="0" dirty="0">
                <a:solidFill>
                  <a:srgbClr val="1155CD"/>
                </a:solidFill>
                <a:latin typeface="TimesNewRomanPSMT"/>
              </a:rPr>
              <a:t>	</a:t>
            </a:r>
            <a:r>
              <a:rPr lang="en-CA" sz="1800" b="0" i="0" u="sng" strike="noStrike" baseline="0" dirty="0">
                <a:solidFill>
                  <a:schemeClr val="accent4">
                    <a:lumMod val="50000"/>
                  </a:schemeClr>
                </a:solidFill>
                <a:latin typeface="TimesNewRomanPSMT"/>
              </a:rPr>
              <a:t>https://github.com/montwa/Ryerson</a:t>
            </a:r>
          </a:p>
          <a:p>
            <a:pPr marL="0" indent="0" algn="l">
              <a:buNone/>
            </a:pPr>
            <a:endParaRPr lang="en-CA" sz="1800" b="1" i="0" u="sng" strike="noStrike" baseline="0" dirty="0">
              <a:solidFill>
                <a:schemeClr val="accent4">
                  <a:lumMod val="50000"/>
                </a:schemeClr>
              </a:solidFill>
              <a:latin typeface="TimesNewRomanPS-BoldMT"/>
            </a:endParaRPr>
          </a:p>
          <a:p>
            <a:pPr marL="0" indent="0" algn="l">
              <a:buNone/>
            </a:pPr>
            <a:r>
              <a:rPr lang="en-CA" sz="1800" b="1" i="0" u="none" strike="noStrike" baseline="0" dirty="0">
                <a:latin typeface="TimesNewRomanPS-BoldMT"/>
              </a:rPr>
              <a:t>Data Set Link</a:t>
            </a:r>
          </a:p>
          <a:p>
            <a:pPr marL="0" indent="0" algn="l">
              <a:buNone/>
            </a:pPr>
            <a:r>
              <a:rPr lang="en-CA" sz="1800" b="0" i="0" u="none" strike="noStrike" baseline="0" dirty="0">
                <a:solidFill>
                  <a:srgbClr val="1155CD"/>
                </a:solidFill>
                <a:latin typeface="TimesNewRomanPSMT"/>
              </a:rPr>
              <a:t>	</a:t>
            </a:r>
            <a:r>
              <a:rPr lang="en-CA" sz="1800" b="0" i="0" u="sng" strike="noStrike" baseline="0" dirty="0">
                <a:solidFill>
                  <a:schemeClr val="accent4">
                    <a:lumMod val="50000"/>
                  </a:schemeClr>
                </a:solidFill>
                <a:latin typeface="TimesNewRomanPSMT"/>
              </a:rPr>
              <a:t>https://federaciondecafeteros.org/app/uploads/2020/01/Precios-%C3%A1rea-y-producci%C3%B3n-de-caf%C3%A9-3.xlsx</a:t>
            </a:r>
          </a:p>
        </p:txBody>
      </p:sp>
      <p:pic>
        <p:nvPicPr>
          <p:cNvPr id="13" name="Picture 12">
            <a:extLst>
              <a:ext uri="{FF2B5EF4-FFF2-40B4-BE49-F238E27FC236}">
                <a16:creationId xmlns:a16="http://schemas.microsoft.com/office/drawing/2014/main" id="{C016F968-1076-53EC-FD23-3D925C2C2B6D}"/>
              </a:ext>
            </a:extLst>
          </p:cNvPr>
          <p:cNvPicPr>
            <a:picLocks noChangeAspect="1"/>
          </p:cNvPicPr>
          <p:nvPr/>
        </p:nvPicPr>
        <p:blipFill>
          <a:blip r:embed="rId4"/>
          <a:stretch>
            <a:fillRect/>
          </a:stretch>
        </p:blipFill>
        <p:spPr>
          <a:xfrm>
            <a:off x="995121" y="3357530"/>
            <a:ext cx="6869188" cy="2291574"/>
          </a:xfrm>
          <a:prstGeom prst="rect">
            <a:avLst/>
          </a:prstGeom>
        </p:spPr>
      </p:pic>
      <p:sp>
        <p:nvSpPr>
          <p:cNvPr id="14" name="Date Placeholder 4">
            <a:extLst>
              <a:ext uri="{FF2B5EF4-FFF2-40B4-BE49-F238E27FC236}">
                <a16:creationId xmlns:a16="http://schemas.microsoft.com/office/drawing/2014/main" id="{A0BE345F-7E51-1B23-7AB1-C2354E48150F}"/>
              </a:ext>
            </a:extLst>
          </p:cNvPr>
          <p:cNvSpPr txBox="1">
            <a:spLocks/>
          </p:cNvSpPr>
          <p:nvPr/>
        </p:nvSpPr>
        <p:spPr>
          <a:xfrm>
            <a:off x="7210697" y="6336136"/>
            <a:ext cx="1146137" cy="365125"/>
          </a:xfrm>
          <a:prstGeom prst="rect">
            <a:avLst/>
          </a:prstGeom>
        </p:spPr>
        <p:txBody>
          <a:bodyPr vert="horz" lIns="91440" tIns="45720" rIns="91440" bIns="45720" rtlCol="0" anchor="ctr"/>
          <a:lstStyle>
            <a:defPPr>
              <a:defRPr lang="en-US"/>
            </a:defPPr>
            <a:lvl1pPr marL="0" algn="r" defTabSz="914400" rtl="0" eaLnBrk="1" latinLnBrk="0" hangingPunct="1">
              <a:defRPr sz="1400" kern="1200" baseline="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800" dirty="0"/>
              <a:t>December 5, 2022</a:t>
            </a:r>
            <a:r>
              <a:rPr lang="en-CA" sz="800" dirty="0"/>
              <a:t>     |</a:t>
            </a:r>
            <a:endParaRPr lang="en-US" sz="800" dirty="0"/>
          </a:p>
        </p:txBody>
      </p:sp>
      <p:sp>
        <p:nvSpPr>
          <p:cNvPr id="19" name="TextBox 18">
            <a:extLst>
              <a:ext uri="{FF2B5EF4-FFF2-40B4-BE49-F238E27FC236}">
                <a16:creationId xmlns:a16="http://schemas.microsoft.com/office/drawing/2014/main" id="{AF747EF4-87E6-F3E3-94D8-DAE0A7E4DCF6}"/>
              </a:ext>
            </a:extLst>
          </p:cNvPr>
          <p:cNvSpPr txBox="1"/>
          <p:nvPr/>
        </p:nvSpPr>
        <p:spPr>
          <a:xfrm>
            <a:off x="5386882" y="5772433"/>
            <a:ext cx="2452916" cy="276999"/>
          </a:xfrm>
          <a:prstGeom prst="rect">
            <a:avLst/>
          </a:prstGeom>
          <a:noFill/>
        </p:spPr>
        <p:txBody>
          <a:bodyPr wrap="none" rtlCol="0">
            <a:spAutoFit/>
          </a:bodyPr>
          <a:lstStyle/>
          <a:p>
            <a:r>
              <a:rPr lang="en-CA" sz="1200" b="1" i="0" u="none" strike="noStrike" baseline="0" dirty="0">
                <a:latin typeface="TimesNewRomanPS-BoldMT"/>
              </a:rPr>
              <a:t>Excel Sheet: </a:t>
            </a:r>
            <a:r>
              <a:rPr lang="en-CA" sz="1200" b="0" i="0" u="none" strike="noStrike" baseline="0" dirty="0">
                <a:latin typeface="TimesNewRomanPSMT"/>
              </a:rPr>
              <a:t>6. </a:t>
            </a:r>
            <a:r>
              <a:rPr lang="en-CA" sz="1200" b="0" i="0" u="none" strike="noStrike" baseline="0" dirty="0" err="1">
                <a:latin typeface="TimesNewRomanPSMT"/>
              </a:rPr>
              <a:t>Precio</a:t>
            </a:r>
            <a:r>
              <a:rPr lang="en-CA" sz="1200" b="0" i="0" u="none" strike="noStrike" baseline="0" dirty="0">
                <a:latin typeface="TimesNewRomanPSMT"/>
              </a:rPr>
              <a:t> OIC </a:t>
            </a:r>
            <a:r>
              <a:rPr lang="en-CA" sz="1200" b="0" i="0" u="none" strike="noStrike" baseline="0" dirty="0" err="1">
                <a:latin typeface="TimesNewRomanPSMT"/>
              </a:rPr>
              <a:t>Mensual</a:t>
            </a:r>
            <a:endParaRPr lang="en-CA" sz="1200" dirty="0"/>
          </a:p>
        </p:txBody>
      </p:sp>
    </p:spTree>
    <p:extLst>
      <p:ext uri="{BB962C8B-B14F-4D97-AF65-F5344CB8AC3E}">
        <p14:creationId xmlns:p14="http://schemas.microsoft.com/office/powerpoint/2010/main" val="13613252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Picture 44">
            <a:extLst>
              <a:ext uri="{FF2B5EF4-FFF2-40B4-BE49-F238E27FC236}">
                <a16:creationId xmlns:a16="http://schemas.microsoft.com/office/drawing/2014/main" id="{2A801404-B0BE-97AC-2276-F2C58A07F4D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43543"/>
            <a:ext cx="9143999" cy="5143500"/>
          </a:xfrm>
          <a:prstGeom prst="rect">
            <a:avLst/>
          </a:prstGeom>
        </p:spPr>
      </p:pic>
      <p:sp>
        <p:nvSpPr>
          <p:cNvPr id="27" name="TextBox 26">
            <a:extLst>
              <a:ext uri="{FF2B5EF4-FFF2-40B4-BE49-F238E27FC236}">
                <a16:creationId xmlns:a16="http://schemas.microsoft.com/office/drawing/2014/main" id="{E8F54390-5E5E-B31F-52BA-5FBBE0617121}"/>
              </a:ext>
            </a:extLst>
          </p:cNvPr>
          <p:cNvSpPr txBox="1"/>
          <p:nvPr/>
        </p:nvSpPr>
        <p:spPr>
          <a:xfrm>
            <a:off x="2919679" y="469760"/>
            <a:ext cx="2217274" cy="369332"/>
          </a:xfrm>
          <a:prstGeom prst="rect">
            <a:avLst/>
          </a:prstGeom>
          <a:noFill/>
        </p:spPr>
        <p:txBody>
          <a:bodyPr wrap="none" rtlCol="0">
            <a:spAutoFit/>
          </a:bodyPr>
          <a:lstStyle/>
          <a:p>
            <a:r>
              <a:rPr lang="en-US" dirty="0"/>
              <a:t>General Methodology</a:t>
            </a:r>
            <a:endParaRPr lang="en-CA" dirty="0"/>
          </a:p>
        </p:txBody>
      </p:sp>
      <p:sp>
        <p:nvSpPr>
          <p:cNvPr id="37" name="Date Placeholder 4">
            <a:extLst>
              <a:ext uri="{FF2B5EF4-FFF2-40B4-BE49-F238E27FC236}">
                <a16:creationId xmlns:a16="http://schemas.microsoft.com/office/drawing/2014/main" id="{0265070A-6058-8DCC-7D1B-7E9BDEEE4BE6}"/>
              </a:ext>
            </a:extLst>
          </p:cNvPr>
          <p:cNvSpPr txBox="1">
            <a:spLocks/>
          </p:cNvSpPr>
          <p:nvPr/>
        </p:nvSpPr>
        <p:spPr>
          <a:xfrm>
            <a:off x="7210697" y="6336136"/>
            <a:ext cx="1146137" cy="365125"/>
          </a:xfrm>
          <a:prstGeom prst="rect">
            <a:avLst/>
          </a:prstGeom>
        </p:spPr>
        <p:txBody>
          <a:bodyPr vert="horz" lIns="91440" tIns="45720" rIns="91440" bIns="45720" rtlCol="0" anchor="ctr"/>
          <a:lstStyle>
            <a:defPPr>
              <a:defRPr lang="en-US"/>
            </a:defPPr>
            <a:lvl1pPr marL="0" algn="r" defTabSz="914400" rtl="0" eaLnBrk="1" latinLnBrk="0" hangingPunct="1">
              <a:defRPr sz="1400" kern="1200" baseline="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800" dirty="0"/>
              <a:t>December 5, 2022</a:t>
            </a:r>
            <a:r>
              <a:rPr lang="en-CA" sz="800" dirty="0"/>
              <a:t>     |</a:t>
            </a:r>
            <a:endParaRPr lang="en-US" sz="800" dirty="0"/>
          </a:p>
        </p:txBody>
      </p:sp>
      <p:sp>
        <p:nvSpPr>
          <p:cNvPr id="39" name="Slide Number Placeholder 4">
            <a:extLst>
              <a:ext uri="{FF2B5EF4-FFF2-40B4-BE49-F238E27FC236}">
                <a16:creationId xmlns:a16="http://schemas.microsoft.com/office/drawing/2014/main" id="{15EEA5C2-4AF9-34EF-B134-1A1D1AFAB5FD}"/>
              </a:ext>
            </a:extLst>
          </p:cNvPr>
          <p:cNvSpPr>
            <a:spLocks noGrp="1"/>
          </p:cNvSpPr>
          <p:nvPr>
            <p:ph type="sldNum" sz="quarter" idx="4"/>
          </p:nvPr>
        </p:nvSpPr>
        <p:spPr>
          <a:xfrm>
            <a:off x="8526424" y="6336135"/>
            <a:ext cx="251399" cy="365125"/>
          </a:xfrm>
        </p:spPr>
        <p:txBody>
          <a:bodyPr/>
          <a:lstStyle/>
          <a:p>
            <a:fld id="{E1497D35-93D5-5047-9160-8F9C97C9D015}" type="slidenum">
              <a:rPr lang="en-US" sz="800" smtClean="0"/>
              <a:pPr/>
              <a:t>3</a:t>
            </a:fld>
            <a:endParaRPr lang="en-US" sz="800" dirty="0"/>
          </a:p>
        </p:txBody>
      </p:sp>
      <p:pic>
        <p:nvPicPr>
          <p:cNvPr id="5" name="Picture 4">
            <a:extLst>
              <a:ext uri="{FF2B5EF4-FFF2-40B4-BE49-F238E27FC236}">
                <a16:creationId xmlns:a16="http://schemas.microsoft.com/office/drawing/2014/main" id="{3B71E54D-66BB-E77B-6F21-5F42C8265952}"/>
              </a:ext>
            </a:extLst>
          </p:cNvPr>
          <p:cNvPicPr>
            <a:picLocks noChangeAspect="1"/>
          </p:cNvPicPr>
          <p:nvPr/>
        </p:nvPicPr>
        <p:blipFill>
          <a:blip r:embed="rId4"/>
          <a:stretch>
            <a:fillRect/>
          </a:stretch>
        </p:blipFill>
        <p:spPr>
          <a:xfrm>
            <a:off x="239487" y="939553"/>
            <a:ext cx="8763000" cy="5025174"/>
          </a:xfrm>
          <a:prstGeom prst="rect">
            <a:avLst/>
          </a:prstGeom>
        </p:spPr>
      </p:pic>
    </p:spTree>
    <p:extLst>
      <p:ext uri="{BB962C8B-B14F-4D97-AF65-F5344CB8AC3E}">
        <p14:creationId xmlns:p14="http://schemas.microsoft.com/office/powerpoint/2010/main" val="18352265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8A8074CB-5630-E761-BEED-D830EFAFFF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3236"/>
            <a:ext cx="9144000" cy="5143500"/>
          </a:xfrm>
          <a:prstGeom prst="rect">
            <a:avLst/>
          </a:prstGeom>
        </p:spPr>
      </p:pic>
      <p:sp>
        <p:nvSpPr>
          <p:cNvPr id="7" name="TextBox 6">
            <a:extLst>
              <a:ext uri="{FF2B5EF4-FFF2-40B4-BE49-F238E27FC236}">
                <a16:creationId xmlns:a16="http://schemas.microsoft.com/office/drawing/2014/main" id="{32C082B7-CA3C-DF28-E0A9-0B21F0507D2D}"/>
              </a:ext>
            </a:extLst>
          </p:cNvPr>
          <p:cNvSpPr txBox="1"/>
          <p:nvPr/>
        </p:nvSpPr>
        <p:spPr>
          <a:xfrm>
            <a:off x="468923" y="703385"/>
            <a:ext cx="2101857" cy="369332"/>
          </a:xfrm>
          <a:prstGeom prst="rect">
            <a:avLst/>
          </a:prstGeom>
          <a:noFill/>
        </p:spPr>
        <p:txBody>
          <a:bodyPr wrap="none" rtlCol="0">
            <a:spAutoFit/>
          </a:bodyPr>
          <a:lstStyle/>
          <a:p>
            <a:r>
              <a:rPr lang="en-US" b="1" dirty="0"/>
              <a:t>Summary Statistics</a:t>
            </a:r>
            <a:endParaRPr lang="en-CA" b="1" dirty="0"/>
          </a:p>
        </p:txBody>
      </p:sp>
      <p:sp>
        <p:nvSpPr>
          <p:cNvPr id="8" name="TextBox 7">
            <a:extLst>
              <a:ext uri="{FF2B5EF4-FFF2-40B4-BE49-F238E27FC236}">
                <a16:creationId xmlns:a16="http://schemas.microsoft.com/office/drawing/2014/main" id="{5286EE3C-D3FE-6112-0B58-2D45242B800F}"/>
              </a:ext>
            </a:extLst>
          </p:cNvPr>
          <p:cNvSpPr txBox="1"/>
          <p:nvPr/>
        </p:nvSpPr>
        <p:spPr>
          <a:xfrm>
            <a:off x="550985" y="1266092"/>
            <a:ext cx="4198714" cy="774571"/>
          </a:xfrm>
          <a:prstGeom prst="rect">
            <a:avLst/>
          </a:prstGeom>
          <a:noFill/>
        </p:spPr>
        <p:txBody>
          <a:bodyPr wrap="none" rtlCol="0">
            <a:spAutoFit/>
          </a:bodyPr>
          <a:lstStyle/>
          <a:p>
            <a:pPr rtl="0">
              <a:spcBef>
                <a:spcPts val="0"/>
              </a:spcBef>
              <a:spcAft>
                <a:spcPts val="1000"/>
              </a:spcAft>
            </a:pPr>
            <a:r>
              <a:rPr lang="en-US" sz="1800" b="0" i="0" u="none" strike="noStrike" dirty="0">
                <a:solidFill>
                  <a:srgbClr val="000000"/>
                </a:solidFill>
                <a:effectLst/>
                <a:latin typeface="Times New Roman" panose="02020603050405020304" pitchFamily="18" charset="0"/>
              </a:rPr>
              <a:t>There are 272 rows </a:t>
            </a:r>
            <a:endParaRPr lang="en-US" b="0" dirty="0">
              <a:effectLst/>
            </a:endParaRPr>
          </a:p>
          <a:p>
            <a:pPr rtl="0">
              <a:spcBef>
                <a:spcPts val="0"/>
              </a:spcBef>
              <a:spcAft>
                <a:spcPts val="1000"/>
              </a:spcAft>
            </a:pPr>
            <a:r>
              <a:rPr lang="en-US" sz="1800" b="0" i="0" u="none" strike="noStrike" dirty="0">
                <a:solidFill>
                  <a:srgbClr val="000000"/>
                </a:solidFill>
                <a:effectLst/>
                <a:latin typeface="Times New Roman" panose="02020603050405020304" pitchFamily="18" charset="0"/>
              </a:rPr>
              <a:t>The data does not have NA’s or empty cells</a:t>
            </a:r>
            <a:endParaRPr lang="en-US" b="0" dirty="0">
              <a:effectLst/>
            </a:endParaRPr>
          </a:p>
        </p:txBody>
      </p:sp>
      <p:graphicFrame>
        <p:nvGraphicFramePr>
          <p:cNvPr id="10" name="Table 9">
            <a:extLst>
              <a:ext uri="{FF2B5EF4-FFF2-40B4-BE49-F238E27FC236}">
                <a16:creationId xmlns:a16="http://schemas.microsoft.com/office/drawing/2014/main" id="{A9A7E4D5-B16A-DCA2-673A-937F8348344B}"/>
              </a:ext>
            </a:extLst>
          </p:cNvPr>
          <p:cNvGraphicFramePr>
            <a:graphicFrameLocks noGrp="1"/>
          </p:cNvGraphicFramePr>
          <p:nvPr>
            <p:extLst>
              <p:ext uri="{D42A27DB-BD31-4B8C-83A1-F6EECF244321}">
                <p14:modId xmlns:p14="http://schemas.microsoft.com/office/powerpoint/2010/main" val="1257910555"/>
              </p:ext>
            </p:extLst>
          </p:nvPr>
        </p:nvGraphicFramePr>
        <p:xfrm>
          <a:off x="668221" y="2145272"/>
          <a:ext cx="6248887" cy="3241040"/>
        </p:xfrm>
        <a:graphic>
          <a:graphicData uri="http://schemas.openxmlformats.org/drawingml/2006/table">
            <a:tbl>
              <a:tblPr/>
              <a:tblGrid>
                <a:gridCol w="1085016">
                  <a:extLst>
                    <a:ext uri="{9D8B030D-6E8A-4147-A177-3AD203B41FA5}">
                      <a16:colId xmlns:a16="http://schemas.microsoft.com/office/drawing/2014/main" val="4168379414"/>
                    </a:ext>
                  </a:extLst>
                </a:gridCol>
                <a:gridCol w="462136">
                  <a:extLst>
                    <a:ext uri="{9D8B030D-6E8A-4147-A177-3AD203B41FA5}">
                      <a16:colId xmlns:a16="http://schemas.microsoft.com/office/drawing/2014/main" val="2970681676"/>
                    </a:ext>
                  </a:extLst>
                </a:gridCol>
                <a:gridCol w="773576">
                  <a:extLst>
                    <a:ext uri="{9D8B030D-6E8A-4147-A177-3AD203B41FA5}">
                      <a16:colId xmlns:a16="http://schemas.microsoft.com/office/drawing/2014/main" val="422448825"/>
                    </a:ext>
                  </a:extLst>
                </a:gridCol>
                <a:gridCol w="663065">
                  <a:extLst>
                    <a:ext uri="{9D8B030D-6E8A-4147-A177-3AD203B41FA5}">
                      <a16:colId xmlns:a16="http://schemas.microsoft.com/office/drawing/2014/main" val="1046050644"/>
                    </a:ext>
                  </a:extLst>
                </a:gridCol>
                <a:gridCol w="421951">
                  <a:extLst>
                    <a:ext uri="{9D8B030D-6E8A-4147-A177-3AD203B41FA5}">
                      <a16:colId xmlns:a16="http://schemas.microsoft.com/office/drawing/2014/main" val="2803252484"/>
                    </a:ext>
                  </a:extLst>
                </a:gridCol>
                <a:gridCol w="663065">
                  <a:extLst>
                    <a:ext uri="{9D8B030D-6E8A-4147-A177-3AD203B41FA5}">
                      <a16:colId xmlns:a16="http://schemas.microsoft.com/office/drawing/2014/main" val="2737203833"/>
                    </a:ext>
                  </a:extLst>
                </a:gridCol>
                <a:gridCol w="753483">
                  <a:extLst>
                    <a:ext uri="{9D8B030D-6E8A-4147-A177-3AD203B41FA5}">
                      <a16:colId xmlns:a16="http://schemas.microsoft.com/office/drawing/2014/main" val="760463159"/>
                    </a:ext>
                  </a:extLst>
                </a:gridCol>
                <a:gridCol w="743437">
                  <a:extLst>
                    <a:ext uri="{9D8B030D-6E8A-4147-A177-3AD203B41FA5}">
                      <a16:colId xmlns:a16="http://schemas.microsoft.com/office/drawing/2014/main" val="365495216"/>
                    </a:ext>
                  </a:extLst>
                </a:gridCol>
                <a:gridCol w="683158">
                  <a:extLst>
                    <a:ext uri="{9D8B030D-6E8A-4147-A177-3AD203B41FA5}">
                      <a16:colId xmlns:a16="http://schemas.microsoft.com/office/drawing/2014/main" val="635520682"/>
                    </a:ext>
                  </a:extLst>
                </a:gridCol>
              </a:tblGrid>
              <a:tr h="200025">
                <a:tc>
                  <a:txBody>
                    <a:bodyPr/>
                    <a:lstStyle/>
                    <a:p>
                      <a:pPr fontAlgn="b"/>
                      <a:br>
                        <a:rPr lang="en-CA">
                          <a:effectLst/>
                        </a:rPr>
                      </a:br>
                      <a:endParaRPr lang="en-CA">
                        <a:effectLst/>
                      </a:endParaRPr>
                    </a:p>
                  </a:txBody>
                  <a:tcPr marL="25400" marR="25400" marT="25400" marB="25400" anchor="b">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tcPr>
                </a:tc>
                <a:tc>
                  <a:txBody>
                    <a:bodyPr/>
                    <a:lstStyle/>
                    <a:p>
                      <a:pPr algn="ctr" rtl="0" fontAlgn="b">
                        <a:spcBef>
                          <a:spcPts val="0"/>
                        </a:spcBef>
                        <a:spcAft>
                          <a:spcPts val="0"/>
                        </a:spcAft>
                      </a:pPr>
                      <a:r>
                        <a:rPr lang="en-CA" sz="1000" b="1" i="0" u="none" strike="noStrike">
                          <a:solidFill>
                            <a:srgbClr val="000000"/>
                          </a:solidFill>
                          <a:effectLst/>
                          <a:latin typeface="Times New Roman" panose="02020603050405020304" pitchFamily="18" charset="0"/>
                        </a:rPr>
                        <a:t>count</a:t>
                      </a:r>
                      <a:endParaRPr lang="en-CA">
                        <a:effectLst/>
                      </a:endParaRPr>
                    </a:p>
                  </a:txBody>
                  <a:tcPr marL="25400" marR="25400" marT="25400" marB="25400" anchor="b">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tcPr>
                </a:tc>
                <a:tc>
                  <a:txBody>
                    <a:bodyPr/>
                    <a:lstStyle/>
                    <a:p>
                      <a:pPr algn="ctr" rtl="0" fontAlgn="b">
                        <a:spcBef>
                          <a:spcPts val="0"/>
                        </a:spcBef>
                        <a:spcAft>
                          <a:spcPts val="0"/>
                        </a:spcAft>
                      </a:pPr>
                      <a:r>
                        <a:rPr lang="en-CA" sz="1000" b="1" i="0" u="none" strike="noStrike">
                          <a:solidFill>
                            <a:srgbClr val="000000"/>
                          </a:solidFill>
                          <a:effectLst/>
                          <a:latin typeface="Times New Roman" panose="02020603050405020304" pitchFamily="18" charset="0"/>
                        </a:rPr>
                        <a:t>mean</a:t>
                      </a:r>
                      <a:endParaRPr lang="en-CA">
                        <a:effectLst/>
                      </a:endParaRPr>
                    </a:p>
                  </a:txBody>
                  <a:tcPr marL="25400" marR="25400" marT="25400" marB="25400" anchor="b">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tcPr>
                </a:tc>
                <a:tc>
                  <a:txBody>
                    <a:bodyPr/>
                    <a:lstStyle/>
                    <a:p>
                      <a:pPr algn="ctr" rtl="0" fontAlgn="b">
                        <a:spcBef>
                          <a:spcPts val="0"/>
                        </a:spcBef>
                        <a:spcAft>
                          <a:spcPts val="0"/>
                        </a:spcAft>
                      </a:pPr>
                      <a:r>
                        <a:rPr lang="en-CA" sz="1000" b="1" i="0" u="none" strike="noStrike">
                          <a:solidFill>
                            <a:srgbClr val="000000"/>
                          </a:solidFill>
                          <a:effectLst/>
                          <a:latin typeface="Times New Roman" panose="02020603050405020304" pitchFamily="18" charset="0"/>
                        </a:rPr>
                        <a:t>std</a:t>
                      </a:r>
                      <a:endParaRPr lang="en-CA">
                        <a:effectLst/>
                      </a:endParaRPr>
                    </a:p>
                  </a:txBody>
                  <a:tcPr marL="25400" marR="25400" marT="25400" marB="25400" anchor="b">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tcPr>
                </a:tc>
                <a:tc>
                  <a:txBody>
                    <a:bodyPr/>
                    <a:lstStyle/>
                    <a:p>
                      <a:pPr algn="ctr" rtl="0" fontAlgn="b">
                        <a:spcBef>
                          <a:spcPts val="0"/>
                        </a:spcBef>
                        <a:spcAft>
                          <a:spcPts val="0"/>
                        </a:spcAft>
                      </a:pPr>
                      <a:r>
                        <a:rPr lang="en-CA" sz="1000" b="1" i="0" u="none" strike="noStrike">
                          <a:solidFill>
                            <a:srgbClr val="000000"/>
                          </a:solidFill>
                          <a:effectLst/>
                          <a:latin typeface="Times New Roman" panose="02020603050405020304" pitchFamily="18" charset="0"/>
                        </a:rPr>
                        <a:t>min</a:t>
                      </a:r>
                      <a:endParaRPr lang="en-CA">
                        <a:effectLst/>
                      </a:endParaRPr>
                    </a:p>
                  </a:txBody>
                  <a:tcPr marL="25400" marR="25400" marT="25400" marB="25400" anchor="b">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tcPr>
                </a:tc>
                <a:tc>
                  <a:txBody>
                    <a:bodyPr/>
                    <a:lstStyle/>
                    <a:p>
                      <a:pPr algn="ctr" rtl="0" fontAlgn="b">
                        <a:spcBef>
                          <a:spcPts val="0"/>
                        </a:spcBef>
                        <a:spcAft>
                          <a:spcPts val="0"/>
                        </a:spcAft>
                      </a:pPr>
                      <a:r>
                        <a:rPr lang="en-CA" sz="1000" b="1" i="0" u="none" strike="noStrike">
                          <a:solidFill>
                            <a:srgbClr val="000000"/>
                          </a:solidFill>
                          <a:effectLst/>
                          <a:latin typeface="Times New Roman" panose="02020603050405020304" pitchFamily="18" charset="0"/>
                        </a:rPr>
                        <a:t>25%</a:t>
                      </a:r>
                      <a:endParaRPr lang="en-CA">
                        <a:effectLst/>
                      </a:endParaRPr>
                    </a:p>
                  </a:txBody>
                  <a:tcPr marL="25400" marR="25400" marT="25400" marB="25400" anchor="b">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tcPr>
                </a:tc>
                <a:tc>
                  <a:txBody>
                    <a:bodyPr/>
                    <a:lstStyle/>
                    <a:p>
                      <a:pPr algn="ctr" rtl="0" fontAlgn="b">
                        <a:spcBef>
                          <a:spcPts val="0"/>
                        </a:spcBef>
                        <a:spcAft>
                          <a:spcPts val="0"/>
                        </a:spcAft>
                      </a:pPr>
                      <a:r>
                        <a:rPr lang="en-CA" sz="1000" b="1" i="0" u="none" strike="noStrike">
                          <a:solidFill>
                            <a:srgbClr val="000000"/>
                          </a:solidFill>
                          <a:effectLst/>
                          <a:latin typeface="Times New Roman" panose="02020603050405020304" pitchFamily="18" charset="0"/>
                        </a:rPr>
                        <a:t>50%</a:t>
                      </a:r>
                      <a:endParaRPr lang="en-CA">
                        <a:effectLst/>
                      </a:endParaRPr>
                    </a:p>
                  </a:txBody>
                  <a:tcPr marL="25400" marR="25400" marT="25400" marB="25400" anchor="b">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tcPr>
                </a:tc>
                <a:tc>
                  <a:txBody>
                    <a:bodyPr/>
                    <a:lstStyle/>
                    <a:p>
                      <a:pPr algn="ctr" rtl="0" fontAlgn="b">
                        <a:spcBef>
                          <a:spcPts val="0"/>
                        </a:spcBef>
                        <a:spcAft>
                          <a:spcPts val="0"/>
                        </a:spcAft>
                      </a:pPr>
                      <a:r>
                        <a:rPr lang="en-CA" sz="1000" b="1" i="0" u="none" strike="noStrike">
                          <a:solidFill>
                            <a:srgbClr val="000000"/>
                          </a:solidFill>
                          <a:effectLst/>
                          <a:latin typeface="Times New Roman" panose="02020603050405020304" pitchFamily="18" charset="0"/>
                        </a:rPr>
                        <a:t>75%</a:t>
                      </a:r>
                      <a:endParaRPr lang="en-CA">
                        <a:effectLst/>
                      </a:endParaRPr>
                    </a:p>
                  </a:txBody>
                  <a:tcPr marL="25400" marR="25400" marT="25400" marB="25400" anchor="b">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tcPr>
                </a:tc>
                <a:tc>
                  <a:txBody>
                    <a:bodyPr/>
                    <a:lstStyle/>
                    <a:p>
                      <a:pPr algn="ctr" rtl="0" fontAlgn="b">
                        <a:spcBef>
                          <a:spcPts val="0"/>
                        </a:spcBef>
                        <a:spcAft>
                          <a:spcPts val="0"/>
                        </a:spcAft>
                      </a:pPr>
                      <a:r>
                        <a:rPr lang="en-CA" sz="1000" b="1" i="0" u="none" strike="noStrike" dirty="0">
                          <a:solidFill>
                            <a:srgbClr val="000000"/>
                          </a:solidFill>
                          <a:effectLst/>
                          <a:latin typeface="Times New Roman" panose="02020603050405020304" pitchFamily="18" charset="0"/>
                        </a:rPr>
                        <a:t>Max</a:t>
                      </a:r>
                      <a:endParaRPr lang="en-CA" dirty="0">
                        <a:effectLst/>
                      </a:endParaRPr>
                    </a:p>
                  </a:txBody>
                  <a:tcPr marL="25400" marR="25400" marT="25400" marB="25400" anchor="b">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0668856"/>
                  </a:ext>
                </a:extLst>
              </a:tr>
              <a:tr h="200025">
                <a:tc>
                  <a:txBody>
                    <a:bodyPr/>
                    <a:lstStyle/>
                    <a:p>
                      <a:pPr rtl="0" fontAlgn="ctr">
                        <a:spcBef>
                          <a:spcPts val="0"/>
                        </a:spcBef>
                        <a:spcAft>
                          <a:spcPts val="0"/>
                        </a:spcAft>
                      </a:pPr>
                      <a:r>
                        <a:rPr lang="en-CA" sz="1000" b="1" i="0" u="none" strike="noStrike">
                          <a:solidFill>
                            <a:srgbClr val="000000"/>
                          </a:solidFill>
                          <a:effectLst/>
                          <a:latin typeface="Times New Roman" panose="02020603050405020304" pitchFamily="18" charset="0"/>
                        </a:rPr>
                        <a:t>OIC_price</a:t>
                      </a:r>
                      <a:endParaRPr lang="en-CA">
                        <a:effectLst/>
                      </a:endParaRPr>
                    </a:p>
                  </a:txBody>
                  <a:tcPr marL="25400" marR="25400" marT="25400" marB="25400" anchor="ctr">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solidFill>
                      <a:srgbClr val="F5F5F5"/>
                    </a:solidFill>
                  </a:tcPr>
                </a:tc>
                <a:tc>
                  <a:txBody>
                    <a:bodyPr/>
                    <a:lstStyle/>
                    <a:p>
                      <a:pPr algn="ctr" rtl="0" fontAlgn="ctr">
                        <a:spcBef>
                          <a:spcPts val="0"/>
                        </a:spcBef>
                        <a:spcAft>
                          <a:spcPts val="0"/>
                        </a:spcAft>
                      </a:pPr>
                      <a:r>
                        <a:rPr lang="en-CA" sz="1000" b="0" i="0" u="none" strike="noStrike">
                          <a:solidFill>
                            <a:srgbClr val="000000"/>
                          </a:solidFill>
                          <a:effectLst/>
                          <a:latin typeface="Times New Roman" panose="02020603050405020304" pitchFamily="18" charset="0"/>
                        </a:rPr>
                        <a:t>272</a:t>
                      </a:r>
                      <a:endParaRPr lang="en-CA">
                        <a:effectLst/>
                      </a:endParaRPr>
                    </a:p>
                  </a:txBody>
                  <a:tcPr marL="25400" marR="25400" marT="25400" marB="25400" anchor="ctr">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solidFill>
                      <a:srgbClr val="F5F5F5"/>
                    </a:solidFill>
                  </a:tcPr>
                </a:tc>
                <a:tc>
                  <a:txBody>
                    <a:bodyPr/>
                    <a:lstStyle/>
                    <a:p>
                      <a:pPr algn="ctr" rtl="0" fontAlgn="ctr">
                        <a:spcBef>
                          <a:spcPts val="0"/>
                        </a:spcBef>
                        <a:spcAft>
                          <a:spcPts val="0"/>
                        </a:spcAft>
                      </a:pPr>
                      <a:r>
                        <a:rPr lang="en-CA" sz="1000" b="0" i="0" u="none" strike="noStrike">
                          <a:solidFill>
                            <a:srgbClr val="000000"/>
                          </a:solidFill>
                          <a:effectLst/>
                          <a:latin typeface="Times New Roman" panose="02020603050405020304" pitchFamily="18" charset="0"/>
                        </a:rPr>
                        <a:t>113.633237</a:t>
                      </a:r>
                      <a:endParaRPr lang="en-CA">
                        <a:effectLst/>
                      </a:endParaRPr>
                    </a:p>
                  </a:txBody>
                  <a:tcPr marL="25400" marR="25400" marT="25400" marB="25400" anchor="ctr">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solidFill>
                      <a:srgbClr val="F5F5F5"/>
                    </a:solidFill>
                  </a:tcPr>
                </a:tc>
                <a:tc>
                  <a:txBody>
                    <a:bodyPr/>
                    <a:lstStyle/>
                    <a:p>
                      <a:pPr algn="ctr" rtl="0" fontAlgn="ctr">
                        <a:spcBef>
                          <a:spcPts val="0"/>
                        </a:spcBef>
                        <a:spcAft>
                          <a:spcPts val="0"/>
                        </a:spcAft>
                      </a:pPr>
                      <a:r>
                        <a:rPr lang="en-CA" sz="1000" b="0" i="0" u="none" strike="noStrike">
                          <a:solidFill>
                            <a:srgbClr val="000000"/>
                          </a:solidFill>
                          <a:effectLst/>
                          <a:latin typeface="Times New Roman" panose="02020603050405020304" pitchFamily="18" charset="0"/>
                        </a:rPr>
                        <a:t>43.687941</a:t>
                      </a:r>
                      <a:endParaRPr lang="en-CA">
                        <a:effectLst/>
                      </a:endParaRPr>
                    </a:p>
                  </a:txBody>
                  <a:tcPr marL="25400" marR="25400" marT="25400" marB="25400" anchor="ctr">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solidFill>
                      <a:srgbClr val="F5F5F5"/>
                    </a:solidFill>
                  </a:tcPr>
                </a:tc>
                <a:tc>
                  <a:txBody>
                    <a:bodyPr/>
                    <a:lstStyle/>
                    <a:p>
                      <a:pPr algn="ctr" rtl="0" fontAlgn="ctr">
                        <a:spcBef>
                          <a:spcPts val="0"/>
                        </a:spcBef>
                        <a:spcAft>
                          <a:spcPts val="0"/>
                        </a:spcAft>
                      </a:pPr>
                      <a:r>
                        <a:rPr lang="en-CA" sz="1000" b="0" i="0" u="none" strike="noStrike">
                          <a:solidFill>
                            <a:srgbClr val="000000"/>
                          </a:solidFill>
                          <a:effectLst/>
                          <a:latin typeface="Times New Roman" panose="02020603050405020304" pitchFamily="18" charset="0"/>
                        </a:rPr>
                        <a:t>41.17</a:t>
                      </a:r>
                      <a:endParaRPr lang="en-CA">
                        <a:effectLst/>
                      </a:endParaRPr>
                    </a:p>
                  </a:txBody>
                  <a:tcPr marL="25400" marR="25400" marT="25400" marB="25400" anchor="ctr">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solidFill>
                      <a:srgbClr val="F5F5F5"/>
                    </a:solidFill>
                  </a:tcPr>
                </a:tc>
                <a:tc>
                  <a:txBody>
                    <a:bodyPr/>
                    <a:lstStyle/>
                    <a:p>
                      <a:pPr algn="ctr" rtl="0" fontAlgn="ctr">
                        <a:spcBef>
                          <a:spcPts val="0"/>
                        </a:spcBef>
                        <a:spcAft>
                          <a:spcPts val="0"/>
                        </a:spcAft>
                      </a:pPr>
                      <a:r>
                        <a:rPr lang="en-CA" sz="1000" b="0" i="0" u="none" strike="noStrike">
                          <a:solidFill>
                            <a:srgbClr val="000000"/>
                          </a:solidFill>
                          <a:effectLst/>
                          <a:latin typeface="Times New Roman" panose="02020603050405020304" pitchFamily="18" charset="0"/>
                        </a:rPr>
                        <a:t>88.5475</a:t>
                      </a:r>
                      <a:endParaRPr lang="en-CA">
                        <a:effectLst/>
                      </a:endParaRPr>
                    </a:p>
                  </a:txBody>
                  <a:tcPr marL="25400" marR="25400" marT="25400" marB="25400" anchor="ctr">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solidFill>
                      <a:srgbClr val="F5F5F5"/>
                    </a:solidFill>
                  </a:tcPr>
                </a:tc>
                <a:tc>
                  <a:txBody>
                    <a:bodyPr/>
                    <a:lstStyle/>
                    <a:p>
                      <a:pPr algn="ctr" rtl="0" fontAlgn="ctr">
                        <a:spcBef>
                          <a:spcPts val="0"/>
                        </a:spcBef>
                        <a:spcAft>
                          <a:spcPts val="0"/>
                        </a:spcAft>
                      </a:pPr>
                      <a:r>
                        <a:rPr lang="en-CA" sz="1000" b="0" i="0" u="none" strike="noStrike">
                          <a:solidFill>
                            <a:srgbClr val="000000"/>
                          </a:solidFill>
                          <a:effectLst/>
                          <a:latin typeface="Times New Roman" panose="02020603050405020304" pitchFamily="18" charset="0"/>
                        </a:rPr>
                        <a:t>113.155682</a:t>
                      </a:r>
                      <a:endParaRPr lang="en-CA">
                        <a:effectLst/>
                      </a:endParaRPr>
                    </a:p>
                  </a:txBody>
                  <a:tcPr marL="25400" marR="25400" marT="25400" marB="25400" anchor="ctr">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solidFill>
                      <a:srgbClr val="F5F5F5"/>
                    </a:solidFill>
                  </a:tcPr>
                </a:tc>
                <a:tc>
                  <a:txBody>
                    <a:bodyPr/>
                    <a:lstStyle/>
                    <a:p>
                      <a:pPr algn="ctr" rtl="0" fontAlgn="ctr">
                        <a:spcBef>
                          <a:spcPts val="0"/>
                        </a:spcBef>
                        <a:spcAft>
                          <a:spcPts val="0"/>
                        </a:spcAft>
                      </a:pPr>
                      <a:r>
                        <a:rPr lang="en-CA" sz="1000" b="0" i="0" u="none" strike="noStrike">
                          <a:solidFill>
                            <a:srgbClr val="000000"/>
                          </a:solidFill>
                          <a:effectLst/>
                          <a:latin typeface="Times New Roman" panose="02020603050405020304" pitchFamily="18" charset="0"/>
                        </a:rPr>
                        <a:t>133.130252</a:t>
                      </a:r>
                      <a:endParaRPr lang="en-CA">
                        <a:effectLst/>
                      </a:endParaRPr>
                    </a:p>
                  </a:txBody>
                  <a:tcPr marL="25400" marR="25400" marT="25400" marB="25400" anchor="ctr">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solidFill>
                      <a:srgbClr val="F5F5F5"/>
                    </a:solidFill>
                  </a:tcPr>
                </a:tc>
                <a:tc>
                  <a:txBody>
                    <a:bodyPr/>
                    <a:lstStyle/>
                    <a:p>
                      <a:pPr algn="ctr" rtl="0" fontAlgn="ctr">
                        <a:spcBef>
                          <a:spcPts val="0"/>
                        </a:spcBef>
                        <a:spcAft>
                          <a:spcPts val="0"/>
                        </a:spcAft>
                      </a:pPr>
                      <a:r>
                        <a:rPr lang="en-CA" sz="1000" b="0" i="0" u="none" strike="noStrike" dirty="0">
                          <a:solidFill>
                            <a:srgbClr val="000000"/>
                          </a:solidFill>
                          <a:effectLst/>
                          <a:latin typeface="Times New Roman" panose="02020603050405020304" pitchFamily="18" charset="0"/>
                        </a:rPr>
                        <a:t>231.24</a:t>
                      </a:r>
                      <a:endParaRPr lang="en-CA" dirty="0">
                        <a:effectLst/>
                      </a:endParaRPr>
                    </a:p>
                  </a:txBody>
                  <a:tcPr marL="25400" marR="25400" marT="25400" marB="25400" anchor="ctr">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solidFill>
                      <a:srgbClr val="F5F5F5"/>
                    </a:solidFill>
                  </a:tcPr>
                </a:tc>
                <a:extLst>
                  <a:ext uri="{0D108BD9-81ED-4DB2-BD59-A6C34878D82A}">
                    <a16:rowId xmlns:a16="http://schemas.microsoft.com/office/drawing/2014/main" val="3001647140"/>
                  </a:ext>
                </a:extLst>
              </a:tr>
              <a:tr h="200025">
                <a:tc>
                  <a:txBody>
                    <a:bodyPr/>
                    <a:lstStyle/>
                    <a:p>
                      <a:pPr rtl="0" fontAlgn="ctr">
                        <a:spcBef>
                          <a:spcPts val="0"/>
                        </a:spcBef>
                        <a:spcAft>
                          <a:spcPts val="0"/>
                        </a:spcAft>
                      </a:pPr>
                      <a:r>
                        <a:rPr lang="en-CA" sz="1000" b="1" i="0" u="none" strike="noStrike">
                          <a:solidFill>
                            <a:srgbClr val="000000"/>
                          </a:solidFill>
                          <a:effectLst/>
                          <a:latin typeface="Times New Roman" panose="02020603050405020304" pitchFamily="18" charset="0"/>
                        </a:rPr>
                        <a:t>Colombia_ny</a:t>
                      </a:r>
                      <a:endParaRPr lang="en-CA">
                        <a:effectLst/>
                      </a:endParaRPr>
                    </a:p>
                  </a:txBody>
                  <a:tcPr marL="25400" marR="25400" marT="25400" marB="25400" anchor="ctr">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tcPr>
                </a:tc>
                <a:tc>
                  <a:txBody>
                    <a:bodyPr/>
                    <a:lstStyle/>
                    <a:p>
                      <a:pPr algn="ctr" rtl="0" fontAlgn="ctr">
                        <a:spcBef>
                          <a:spcPts val="0"/>
                        </a:spcBef>
                        <a:spcAft>
                          <a:spcPts val="0"/>
                        </a:spcAft>
                      </a:pPr>
                      <a:r>
                        <a:rPr lang="en-CA" sz="1000" b="0" i="0" u="none" strike="noStrike">
                          <a:solidFill>
                            <a:srgbClr val="000000"/>
                          </a:solidFill>
                          <a:effectLst/>
                          <a:latin typeface="Times New Roman" panose="02020603050405020304" pitchFamily="18" charset="0"/>
                        </a:rPr>
                        <a:t>272</a:t>
                      </a:r>
                      <a:endParaRPr lang="en-CA">
                        <a:effectLst/>
                      </a:endParaRPr>
                    </a:p>
                  </a:txBody>
                  <a:tcPr marL="25400" marR="25400" marT="25400" marB="25400" anchor="ctr">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tcPr>
                </a:tc>
                <a:tc>
                  <a:txBody>
                    <a:bodyPr/>
                    <a:lstStyle/>
                    <a:p>
                      <a:pPr algn="ctr" rtl="0" fontAlgn="ctr">
                        <a:spcBef>
                          <a:spcPts val="0"/>
                        </a:spcBef>
                        <a:spcAft>
                          <a:spcPts val="0"/>
                        </a:spcAft>
                      </a:pPr>
                      <a:r>
                        <a:rPr lang="en-CA" sz="1000" b="0" i="0" u="none" strike="noStrike">
                          <a:solidFill>
                            <a:srgbClr val="000000"/>
                          </a:solidFill>
                          <a:effectLst/>
                          <a:latin typeface="Times New Roman" panose="02020603050405020304" pitchFamily="18" charset="0"/>
                        </a:rPr>
                        <a:t>153.333888</a:t>
                      </a:r>
                      <a:endParaRPr lang="en-CA">
                        <a:effectLst/>
                      </a:endParaRPr>
                    </a:p>
                  </a:txBody>
                  <a:tcPr marL="25400" marR="25400" marT="25400" marB="25400" anchor="ctr">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tcPr>
                </a:tc>
                <a:tc>
                  <a:txBody>
                    <a:bodyPr/>
                    <a:lstStyle/>
                    <a:p>
                      <a:pPr algn="ctr" rtl="0" fontAlgn="ctr">
                        <a:spcBef>
                          <a:spcPts val="0"/>
                        </a:spcBef>
                        <a:spcAft>
                          <a:spcPts val="0"/>
                        </a:spcAft>
                      </a:pPr>
                      <a:r>
                        <a:rPr lang="en-CA" sz="1000" b="0" i="0" u="none" strike="noStrike">
                          <a:solidFill>
                            <a:srgbClr val="000000"/>
                          </a:solidFill>
                          <a:effectLst/>
                          <a:latin typeface="Times New Roman" panose="02020603050405020304" pitchFamily="18" charset="0"/>
                        </a:rPr>
                        <a:t>62.437782</a:t>
                      </a:r>
                      <a:endParaRPr lang="en-CA">
                        <a:effectLst/>
                      </a:endParaRPr>
                    </a:p>
                  </a:txBody>
                  <a:tcPr marL="25400" marR="25400" marT="25400" marB="25400" anchor="ctr">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tcPr>
                </a:tc>
                <a:tc>
                  <a:txBody>
                    <a:bodyPr/>
                    <a:lstStyle/>
                    <a:p>
                      <a:pPr algn="ctr" rtl="0" fontAlgn="ctr">
                        <a:spcBef>
                          <a:spcPts val="0"/>
                        </a:spcBef>
                        <a:spcAft>
                          <a:spcPts val="0"/>
                        </a:spcAft>
                      </a:pPr>
                      <a:r>
                        <a:rPr lang="en-CA" sz="1000" b="0" i="0" u="none" strike="noStrike">
                          <a:solidFill>
                            <a:srgbClr val="000000"/>
                          </a:solidFill>
                          <a:effectLst/>
                          <a:latin typeface="Times New Roman" panose="02020603050405020304" pitchFamily="18" charset="0"/>
                        </a:rPr>
                        <a:t>58.92</a:t>
                      </a:r>
                      <a:endParaRPr lang="en-CA">
                        <a:effectLst/>
                      </a:endParaRPr>
                    </a:p>
                  </a:txBody>
                  <a:tcPr marL="25400" marR="25400" marT="25400" marB="25400" anchor="ctr">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tcPr>
                </a:tc>
                <a:tc>
                  <a:txBody>
                    <a:bodyPr/>
                    <a:lstStyle/>
                    <a:p>
                      <a:pPr algn="ctr" rtl="0" fontAlgn="ctr">
                        <a:spcBef>
                          <a:spcPts val="0"/>
                        </a:spcBef>
                        <a:spcAft>
                          <a:spcPts val="0"/>
                        </a:spcAft>
                      </a:pPr>
                      <a:r>
                        <a:rPr lang="en-CA" sz="1000" b="0" i="0" u="none" strike="noStrike">
                          <a:solidFill>
                            <a:srgbClr val="000000"/>
                          </a:solidFill>
                          <a:effectLst/>
                          <a:latin typeface="Times New Roman" panose="02020603050405020304" pitchFamily="18" charset="0"/>
                        </a:rPr>
                        <a:t>112.94</a:t>
                      </a:r>
                      <a:endParaRPr lang="en-CA">
                        <a:effectLst/>
                      </a:endParaRPr>
                    </a:p>
                  </a:txBody>
                  <a:tcPr marL="25400" marR="25400" marT="25400" marB="25400" anchor="ctr">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tcPr>
                </a:tc>
                <a:tc>
                  <a:txBody>
                    <a:bodyPr/>
                    <a:lstStyle/>
                    <a:p>
                      <a:pPr algn="ctr" rtl="0" fontAlgn="ctr">
                        <a:spcBef>
                          <a:spcPts val="0"/>
                        </a:spcBef>
                        <a:spcAft>
                          <a:spcPts val="0"/>
                        </a:spcAft>
                      </a:pPr>
                      <a:r>
                        <a:rPr lang="en-CA" sz="1000" b="0" i="0" u="none" strike="noStrike">
                          <a:solidFill>
                            <a:srgbClr val="000000"/>
                          </a:solidFill>
                          <a:effectLst/>
                          <a:latin typeface="Times New Roman" panose="02020603050405020304" pitchFamily="18" charset="0"/>
                        </a:rPr>
                        <a:t>144.413636</a:t>
                      </a:r>
                      <a:endParaRPr lang="en-CA">
                        <a:effectLst/>
                      </a:endParaRPr>
                    </a:p>
                  </a:txBody>
                  <a:tcPr marL="25400" marR="25400" marT="25400" marB="25400" anchor="ctr">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tcPr>
                </a:tc>
                <a:tc>
                  <a:txBody>
                    <a:bodyPr/>
                    <a:lstStyle/>
                    <a:p>
                      <a:pPr algn="ctr" rtl="0" fontAlgn="ctr">
                        <a:spcBef>
                          <a:spcPts val="0"/>
                        </a:spcBef>
                        <a:spcAft>
                          <a:spcPts val="0"/>
                        </a:spcAft>
                      </a:pPr>
                      <a:r>
                        <a:rPr lang="en-CA" sz="1000" b="0" i="0" u="none" strike="noStrike">
                          <a:solidFill>
                            <a:srgbClr val="000000"/>
                          </a:solidFill>
                          <a:effectLst/>
                          <a:latin typeface="Times New Roman" panose="02020603050405020304" pitchFamily="18" charset="0"/>
                        </a:rPr>
                        <a:t>182.577237</a:t>
                      </a:r>
                      <a:endParaRPr lang="en-CA">
                        <a:effectLst/>
                      </a:endParaRPr>
                    </a:p>
                  </a:txBody>
                  <a:tcPr marL="25400" marR="25400" marT="25400" marB="25400" anchor="ctr">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tcPr>
                </a:tc>
                <a:tc>
                  <a:txBody>
                    <a:bodyPr/>
                    <a:lstStyle/>
                    <a:p>
                      <a:pPr algn="ctr" rtl="0" fontAlgn="ctr">
                        <a:spcBef>
                          <a:spcPts val="0"/>
                        </a:spcBef>
                        <a:spcAft>
                          <a:spcPts val="0"/>
                        </a:spcAft>
                      </a:pPr>
                      <a:r>
                        <a:rPr lang="en-CA" sz="1000" b="0" i="0" u="none" strike="noStrike" dirty="0">
                          <a:solidFill>
                            <a:srgbClr val="000000"/>
                          </a:solidFill>
                          <a:effectLst/>
                          <a:latin typeface="Times New Roman" panose="02020603050405020304" pitchFamily="18" charset="0"/>
                        </a:rPr>
                        <a:t>319.63375</a:t>
                      </a:r>
                      <a:endParaRPr lang="en-CA" dirty="0">
                        <a:effectLst/>
                      </a:endParaRPr>
                    </a:p>
                  </a:txBody>
                  <a:tcPr marL="25400" marR="25400" marT="25400" marB="25400" anchor="ctr">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90698380"/>
                  </a:ext>
                </a:extLst>
              </a:tr>
              <a:tr h="200025">
                <a:tc>
                  <a:txBody>
                    <a:bodyPr/>
                    <a:lstStyle/>
                    <a:p>
                      <a:pPr rtl="0" fontAlgn="ctr">
                        <a:spcBef>
                          <a:spcPts val="0"/>
                        </a:spcBef>
                        <a:spcAft>
                          <a:spcPts val="0"/>
                        </a:spcAft>
                      </a:pPr>
                      <a:r>
                        <a:rPr lang="en-CA" sz="1000" b="1" i="0" u="none" strike="noStrike">
                          <a:solidFill>
                            <a:srgbClr val="000000"/>
                          </a:solidFill>
                          <a:effectLst/>
                          <a:latin typeface="Times New Roman" panose="02020603050405020304" pitchFamily="18" charset="0"/>
                        </a:rPr>
                        <a:t>Colombia_europe</a:t>
                      </a:r>
                      <a:endParaRPr lang="en-CA">
                        <a:effectLst/>
                      </a:endParaRPr>
                    </a:p>
                  </a:txBody>
                  <a:tcPr marL="25400" marR="25400" marT="25400" marB="25400" anchor="ctr">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solidFill>
                      <a:srgbClr val="F5F5F5"/>
                    </a:solidFill>
                  </a:tcPr>
                </a:tc>
                <a:tc>
                  <a:txBody>
                    <a:bodyPr/>
                    <a:lstStyle/>
                    <a:p>
                      <a:pPr algn="ctr" rtl="0" fontAlgn="ctr">
                        <a:spcBef>
                          <a:spcPts val="0"/>
                        </a:spcBef>
                        <a:spcAft>
                          <a:spcPts val="0"/>
                        </a:spcAft>
                      </a:pPr>
                      <a:r>
                        <a:rPr lang="en-CA" sz="1000" b="0" i="0" u="none" strike="noStrike">
                          <a:solidFill>
                            <a:srgbClr val="000000"/>
                          </a:solidFill>
                          <a:effectLst/>
                          <a:latin typeface="Times New Roman" panose="02020603050405020304" pitchFamily="18" charset="0"/>
                        </a:rPr>
                        <a:t>272</a:t>
                      </a:r>
                      <a:endParaRPr lang="en-CA">
                        <a:effectLst/>
                      </a:endParaRPr>
                    </a:p>
                  </a:txBody>
                  <a:tcPr marL="25400" marR="25400" marT="25400" marB="25400" anchor="ctr">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solidFill>
                      <a:srgbClr val="F5F5F5"/>
                    </a:solidFill>
                  </a:tcPr>
                </a:tc>
                <a:tc>
                  <a:txBody>
                    <a:bodyPr/>
                    <a:lstStyle/>
                    <a:p>
                      <a:pPr algn="ctr" rtl="0" fontAlgn="ctr">
                        <a:spcBef>
                          <a:spcPts val="0"/>
                        </a:spcBef>
                        <a:spcAft>
                          <a:spcPts val="0"/>
                        </a:spcAft>
                      </a:pPr>
                      <a:r>
                        <a:rPr lang="en-CA" sz="1000" b="0" i="0" u="none" strike="noStrike">
                          <a:solidFill>
                            <a:srgbClr val="000000"/>
                          </a:solidFill>
                          <a:effectLst/>
                          <a:latin typeface="Times New Roman" panose="02020603050405020304" pitchFamily="18" charset="0"/>
                        </a:rPr>
                        <a:t>148.409523</a:t>
                      </a:r>
                      <a:endParaRPr lang="en-CA">
                        <a:effectLst/>
                      </a:endParaRPr>
                    </a:p>
                  </a:txBody>
                  <a:tcPr marL="25400" marR="25400" marT="25400" marB="25400" anchor="ctr">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solidFill>
                      <a:srgbClr val="F5F5F5"/>
                    </a:solidFill>
                  </a:tcPr>
                </a:tc>
                <a:tc>
                  <a:txBody>
                    <a:bodyPr/>
                    <a:lstStyle/>
                    <a:p>
                      <a:pPr algn="ctr" rtl="0" fontAlgn="ctr">
                        <a:spcBef>
                          <a:spcPts val="0"/>
                        </a:spcBef>
                        <a:spcAft>
                          <a:spcPts val="0"/>
                        </a:spcAft>
                      </a:pPr>
                      <a:r>
                        <a:rPr lang="en-CA" sz="1000" b="0" i="0" u="none" strike="noStrike">
                          <a:solidFill>
                            <a:srgbClr val="000000"/>
                          </a:solidFill>
                          <a:effectLst/>
                          <a:latin typeface="Times New Roman" panose="02020603050405020304" pitchFamily="18" charset="0"/>
                        </a:rPr>
                        <a:t>59.732402</a:t>
                      </a:r>
                      <a:endParaRPr lang="en-CA">
                        <a:effectLst/>
                      </a:endParaRPr>
                    </a:p>
                  </a:txBody>
                  <a:tcPr marL="25400" marR="25400" marT="25400" marB="25400" anchor="ctr">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solidFill>
                      <a:srgbClr val="F5F5F5"/>
                    </a:solidFill>
                  </a:tcPr>
                </a:tc>
                <a:tc>
                  <a:txBody>
                    <a:bodyPr/>
                    <a:lstStyle/>
                    <a:p>
                      <a:pPr algn="ctr" rtl="0" fontAlgn="ctr">
                        <a:spcBef>
                          <a:spcPts val="0"/>
                        </a:spcBef>
                        <a:spcAft>
                          <a:spcPts val="0"/>
                        </a:spcAft>
                      </a:pPr>
                      <a:r>
                        <a:rPr lang="en-CA" sz="1000" b="0" i="0" u="none" strike="noStrike">
                          <a:solidFill>
                            <a:srgbClr val="000000"/>
                          </a:solidFill>
                          <a:effectLst/>
                          <a:latin typeface="Times New Roman" panose="02020603050405020304" pitchFamily="18" charset="0"/>
                        </a:rPr>
                        <a:t>57.72</a:t>
                      </a:r>
                      <a:endParaRPr lang="en-CA">
                        <a:effectLst/>
                      </a:endParaRPr>
                    </a:p>
                  </a:txBody>
                  <a:tcPr marL="25400" marR="25400" marT="25400" marB="25400" anchor="ctr">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solidFill>
                      <a:srgbClr val="F5F5F5"/>
                    </a:solidFill>
                  </a:tcPr>
                </a:tc>
                <a:tc>
                  <a:txBody>
                    <a:bodyPr/>
                    <a:lstStyle/>
                    <a:p>
                      <a:pPr algn="ctr" rtl="0" fontAlgn="ctr">
                        <a:spcBef>
                          <a:spcPts val="0"/>
                        </a:spcBef>
                        <a:spcAft>
                          <a:spcPts val="0"/>
                        </a:spcAft>
                      </a:pPr>
                      <a:r>
                        <a:rPr lang="en-CA" sz="1000" b="0" i="0" u="none" strike="noStrike">
                          <a:solidFill>
                            <a:srgbClr val="000000"/>
                          </a:solidFill>
                          <a:effectLst/>
                          <a:latin typeface="Times New Roman" panose="02020603050405020304" pitchFamily="18" charset="0"/>
                        </a:rPr>
                        <a:t>111.6975</a:t>
                      </a:r>
                      <a:endParaRPr lang="en-CA">
                        <a:effectLst/>
                      </a:endParaRPr>
                    </a:p>
                  </a:txBody>
                  <a:tcPr marL="25400" marR="25400" marT="25400" marB="25400" anchor="ctr">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solidFill>
                      <a:srgbClr val="F5F5F5"/>
                    </a:solidFill>
                  </a:tcPr>
                </a:tc>
                <a:tc>
                  <a:txBody>
                    <a:bodyPr/>
                    <a:lstStyle/>
                    <a:p>
                      <a:pPr algn="ctr" rtl="0" fontAlgn="ctr">
                        <a:spcBef>
                          <a:spcPts val="0"/>
                        </a:spcBef>
                        <a:spcAft>
                          <a:spcPts val="0"/>
                        </a:spcAft>
                      </a:pPr>
                      <a:r>
                        <a:rPr lang="en-CA" sz="1000" b="0" i="0" u="none" strike="noStrike">
                          <a:solidFill>
                            <a:srgbClr val="000000"/>
                          </a:solidFill>
                          <a:effectLst/>
                          <a:latin typeface="Times New Roman" panose="02020603050405020304" pitchFamily="18" charset="0"/>
                        </a:rPr>
                        <a:t>141.123636</a:t>
                      </a:r>
                      <a:endParaRPr lang="en-CA">
                        <a:effectLst/>
                      </a:endParaRPr>
                    </a:p>
                  </a:txBody>
                  <a:tcPr marL="25400" marR="25400" marT="25400" marB="25400" anchor="ctr">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solidFill>
                      <a:srgbClr val="F5F5F5"/>
                    </a:solidFill>
                  </a:tcPr>
                </a:tc>
                <a:tc>
                  <a:txBody>
                    <a:bodyPr/>
                    <a:lstStyle/>
                    <a:p>
                      <a:pPr algn="ctr" rtl="0" fontAlgn="ctr">
                        <a:spcBef>
                          <a:spcPts val="0"/>
                        </a:spcBef>
                        <a:spcAft>
                          <a:spcPts val="0"/>
                        </a:spcAft>
                      </a:pPr>
                      <a:r>
                        <a:rPr lang="en-CA" sz="1000" b="0" i="0" u="none" strike="noStrike">
                          <a:solidFill>
                            <a:srgbClr val="000000"/>
                          </a:solidFill>
                          <a:effectLst/>
                          <a:latin typeface="Times New Roman" panose="02020603050405020304" pitchFamily="18" charset="0"/>
                        </a:rPr>
                        <a:t>178.760455</a:t>
                      </a:r>
                      <a:endParaRPr lang="en-CA">
                        <a:effectLst/>
                      </a:endParaRPr>
                    </a:p>
                  </a:txBody>
                  <a:tcPr marL="25400" marR="25400" marT="25400" marB="25400" anchor="ctr">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solidFill>
                      <a:srgbClr val="F5F5F5"/>
                    </a:solidFill>
                  </a:tcPr>
                </a:tc>
                <a:tc>
                  <a:txBody>
                    <a:bodyPr/>
                    <a:lstStyle/>
                    <a:p>
                      <a:pPr algn="ctr" rtl="0" fontAlgn="ctr">
                        <a:spcBef>
                          <a:spcPts val="0"/>
                        </a:spcBef>
                        <a:spcAft>
                          <a:spcPts val="0"/>
                        </a:spcAft>
                      </a:pPr>
                      <a:r>
                        <a:rPr lang="en-CA" sz="1000" b="0" i="0" u="none" strike="noStrike" dirty="0">
                          <a:solidFill>
                            <a:srgbClr val="000000"/>
                          </a:solidFill>
                          <a:effectLst/>
                          <a:latin typeface="Times New Roman" panose="02020603050405020304" pitchFamily="18" charset="0"/>
                        </a:rPr>
                        <a:t>311.45</a:t>
                      </a:r>
                      <a:endParaRPr lang="en-CA" dirty="0">
                        <a:effectLst/>
                      </a:endParaRPr>
                    </a:p>
                  </a:txBody>
                  <a:tcPr marL="25400" marR="25400" marT="25400" marB="25400" anchor="ctr">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solidFill>
                      <a:srgbClr val="F5F5F5"/>
                    </a:solidFill>
                  </a:tcPr>
                </a:tc>
                <a:extLst>
                  <a:ext uri="{0D108BD9-81ED-4DB2-BD59-A6C34878D82A}">
                    <a16:rowId xmlns:a16="http://schemas.microsoft.com/office/drawing/2014/main" val="26194076"/>
                  </a:ext>
                </a:extLst>
              </a:tr>
              <a:tr h="200025">
                <a:tc>
                  <a:txBody>
                    <a:bodyPr/>
                    <a:lstStyle/>
                    <a:p>
                      <a:pPr rtl="0" fontAlgn="ctr">
                        <a:spcBef>
                          <a:spcPts val="0"/>
                        </a:spcBef>
                        <a:spcAft>
                          <a:spcPts val="0"/>
                        </a:spcAft>
                      </a:pPr>
                      <a:r>
                        <a:rPr lang="en-CA" sz="1000" b="1" i="0" u="none" strike="noStrike">
                          <a:solidFill>
                            <a:srgbClr val="000000"/>
                          </a:solidFill>
                          <a:effectLst/>
                          <a:latin typeface="Times New Roman" panose="02020603050405020304" pitchFamily="18" charset="0"/>
                        </a:rPr>
                        <a:t>Colombia_average</a:t>
                      </a:r>
                      <a:endParaRPr lang="en-CA">
                        <a:effectLst/>
                      </a:endParaRPr>
                    </a:p>
                  </a:txBody>
                  <a:tcPr marL="25400" marR="25400" marT="25400" marB="25400" anchor="ctr">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tcPr>
                </a:tc>
                <a:tc>
                  <a:txBody>
                    <a:bodyPr/>
                    <a:lstStyle/>
                    <a:p>
                      <a:pPr algn="ctr" rtl="0" fontAlgn="ctr">
                        <a:spcBef>
                          <a:spcPts val="0"/>
                        </a:spcBef>
                        <a:spcAft>
                          <a:spcPts val="0"/>
                        </a:spcAft>
                      </a:pPr>
                      <a:r>
                        <a:rPr lang="en-CA" sz="1000" b="0" i="0" u="none" strike="noStrike">
                          <a:solidFill>
                            <a:srgbClr val="000000"/>
                          </a:solidFill>
                          <a:effectLst/>
                          <a:latin typeface="Times New Roman" panose="02020603050405020304" pitchFamily="18" charset="0"/>
                        </a:rPr>
                        <a:t>272</a:t>
                      </a:r>
                      <a:endParaRPr lang="en-CA">
                        <a:effectLst/>
                      </a:endParaRPr>
                    </a:p>
                  </a:txBody>
                  <a:tcPr marL="25400" marR="25400" marT="25400" marB="25400" anchor="ctr">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tcPr>
                </a:tc>
                <a:tc>
                  <a:txBody>
                    <a:bodyPr/>
                    <a:lstStyle/>
                    <a:p>
                      <a:pPr algn="ctr" rtl="0" fontAlgn="ctr">
                        <a:spcBef>
                          <a:spcPts val="0"/>
                        </a:spcBef>
                        <a:spcAft>
                          <a:spcPts val="0"/>
                        </a:spcAft>
                      </a:pPr>
                      <a:r>
                        <a:rPr lang="en-CA" sz="1000" b="0" i="0" u="none" strike="noStrike">
                          <a:solidFill>
                            <a:srgbClr val="000000"/>
                          </a:solidFill>
                          <a:effectLst/>
                          <a:latin typeface="Times New Roman" panose="02020603050405020304" pitchFamily="18" charset="0"/>
                        </a:rPr>
                        <a:t>151.222932</a:t>
                      </a:r>
                      <a:endParaRPr lang="en-CA">
                        <a:effectLst/>
                      </a:endParaRPr>
                    </a:p>
                  </a:txBody>
                  <a:tcPr marL="25400" marR="25400" marT="25400" marB="25400" anchor="ctr">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tcPr>
                </a:tc>
                <a:tc>
                  <a:txBody>
                    <a:bodyPr/>
                    <a:lstStyle/>
                    <a:p>
                      <a:pPr algn="ctr" rtl="0" fontAlgn="ctr">
                        <a:spcBef>
                          <a:spcPts val="0"/>
                        </a:spcBef>
                        <a:spcAft>
                          <a:spcPts val="0"/>
                        </a:spcAft>
                      </a:pPr>
                      <a:r>
                        <a:rPr lang="en-CA" sz="1000" b="0" i="0" u="none" strike="noStrike">
                          <a:solidFill>
                            <a:srgbClr val="000000"/>
                          </a:solidFill>
                          <a:effectLst/>
                          <a:latin typeface="Times New Roman" panose="02020603050405020304" pitchFamily="18" charset="0"/>
                        </a:rPr>
                        <a:t>61.156478</a:t>
                      </a:r>
                      <a:endParaRPr lang="en-CA">
                        <a:effectLst/>
                      </a:endParaRPr>
                    </a:p>
                  </a:txBody>
                  <a:tcPr marL="25400" marR="25400" marT="25400" marB="25400" anchor="ctr">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tcPr>
                </a:tc>
                <a:tc>
                  <a:txBody>
                    <a:bodyPr/>
                    <a:lstStyle/>
                    <a:p>
                      <a:pPr algn="ctr" rtl="0" fontAlgn="ctr">
                        <a:spcBef>
                          <a:spcPts val="0"/>
                        </a:spcBef>
                        <a:spcAft>
                          <a:spcPts val="0"/>
                        </a:spcAft>
                      </a:pPr>
                      <a:r>
                        <a:rPr lang="en-CA" sz="1000" b="0" i="0" u="none" strike="noStrike">
                          <a:solidFill>
                            <a:srgbClr val="000000"/>
                          </a:solidFill>
                          <a:effectLst/>
                          <a:latin typeface="Times New Roman" panose="02020603050405020304" pitchFamily="18" charset="0"/>
                        </a:rPr>
                        <a:t>58.1</a:t>
                      </a:r>
                      <a:endParaRPr lang="en-CA">
                        <a:effectLst/>
                      </a:endParaRPr>
                    </a:p>
                  </a:txBody>
                  <a:tcPr marL="25400" marR="25400" marT="25400" marB="25400" anchor="ctr">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tcPr>
                </a:tc>
                <a:tc>
                  <a:txBody>
                    <a:bodyPr/>
                    <a:lstStyle/>
                    <a:p>
                      <a:pPr algn="ctr" rtl="0" fontAlgn="ctr">
                        <a:spcBef>
                          <a:spcPts val="0"/>
                        </a:spcBef>
                        <a:spcAft>
                          <a:spcPts val="0"/>
                        </a:spcAft>
                      </a:pPr>
                      <a:r>
                        <a:rPr lang="en-CA" sz="1000" b="0" i="0" u="none" strike="noStrike">
                          <a:solidFill>
                            <a:srgbClr val="000000"/>
                          </a:solidFill>
                          <a:effectLst/>
                          <a:latin typeface="Times New Roman" panose="02020603050405020304" pitchFamily="18" charset="0"/>
                        </a:rPr>
                        <a:t>112.67</a:t>
                      </a:r>
                      <a:endParaRPr lang="en-CA">
                        <a:effectLst/>
                      </a:endParaRPr>
                    </a:p>
                  </a:txBody>
                  <a:tcPr marL="25400" marR="25400" marT="25400" marB="25400" anchor="ctr">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tcPr>
                </a:tc>
                <a:tc>
                  <a:txBody>
                    <a:bodyPr/>
                    <a:lstStyle/>
                    <a:p>
                      <a:pPr algn="ctr" rtl="0" fontAlgn="ctr">
                        <a:spcBef>
                          <a:spcPts val="0"/>
                        </a:spcBef>
                        <a:spcAft>
                          <a:spcPts val="0"/>
                        </a:spcAft>
                      </a:pPr>
                      <a:r>
                        <a:rPr lang="en-CA" sz="1000" b="0" i="0" u="none" strike="noStrike">
                          <a:solidFill>
                            <a:srgbClr val="000000"/>
                          </a:solidFill>
                          <a:effectLst/>
                          <a:latin typeface="Times New Roman" panose="02020603050405020304" pitchFamily="18" charset="0"/>
                        </a:rPr>
                        <a:t>143.529552</a:t>
                      </a:r>
                      <a:endParaRPr lang="en-CA">
                        <a:effectLst/>
                      </a:endParaRPr>
                    </a:p>
                  </a:txBody>
                  <a:tcPr marL="25400" marR="25400" marT="25400" marB="25400" anchor="ctr">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tcPr>
                </a:tc>
                <a:tc>
                  <a:txBody>
                    <a:bodyPr/>
                    <a:lstStyle/>
                    <a:p>
                      <a:pPr algn="ctr" rtl="0" fontAlgn="ctr">
                        <a:spcBef>
                          <a:spcPts val="0"/>
                        </a:spcBef>
                        <a:spcAft>
                          <a:spcPts val="0"/>
                        </a:spcAft>
                      </a:pPr>
                      <a:r>
                        <a:rPr lang="en-CA" sz="1000" b="0" i="0" u="none" strike="noStrike">
                          <a:solidFill>
                            <a:srgbClr val="000000"/>
                          </a:solidFill>
                          <a:effectLst/>
                          <a:latin typeface="Times New Roman" panose="02020603050405020304" pitchFamily="18" charset="0"/>
                        </a:rPr>
                        <a:t>179.0225</a:t>
                      </a:r>
                      <a:endParaRPr lang="en-CA">
                        <a:effectLst/>
                      </a:endParaRPr>
                    </a:p>
                  </a:txBody>
                  <a:tcPr marL="25400" marR="25400" marT="25400" marB="25400" anchor="ctr">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tcPr>
                </a:tc>
                <a:tc>
                  <a:txBody>
                    <a:bodyPr/>
                    <a:lstStyle/>
                    <a:p>
                      <a:pPr algn="ctr" rtl="0" fontAlgn="ctr">
                        <a:spcBef>
                          <a:spcPts val="0"/>
                        </a:spcBef>
                        <a:spcAft>
                          <a:spcPts val="0"/>
                        </a:spcAft>
                      </a:pPr>
                      <a:r>
                        <a:rPr lang="en-CA" sz="1000" b="0" i="0" u="none" strike="noStrike">
                          <a:solidFill>
                            <a:srgbClr val="000000"/>
                          </a:solidFill>
                          <a:effectLst/>
                          <a:latin typeface="Times New Roman" panose="02020603050405020304" pitchFamily="18" charset="0"/>
                        </a:rPr>
                        <a:t>312.95</a:t>
                      </a:r>
                      <a:endParaRPr lang="en-CA">
                        <a:effectLst/>
                      </a:endParaRPr>
                    </a:p>
                  </a:txBody>
                  <a:tcPr marL="25400" marR="25400" marT="25400" marB="25400" anchor="ctr">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92195885"/>
                  </a:ext>
                </a:extLst>
              </a:tr>
              <a:tr h="200025">
                <a:tc>
                  <a:txBody>
                    <a:bodyPr/>
                    <a:lstStyle/>
                    <a:p>
                      <a:pPr rtl="0" fontAlgn="ctr">
                        <a:spcBef>
                          <a:spcPts val="0"/>
                        </a:spcBef>
                        <a:spcAft>
                          <a:spcPts val="0"/>
                        </a:spcAft>
                      </a:pPr>
                      <a:r>
                        <a:rPr lang="en-CA" sz="1000" b="1" i="0" u="none" strike="noStrike">
                          <a:solidFill>
                            <a:srgbClr val="000000"/>
                          </a:solidFill>
                          <a:effectLst/>
                          <a:latin typeface="Times New Roman" panose="02020603050405020304" pitchFamily="18" charset="0"/>
                        </a:rPr>
                        <a:t>Other_ny</a:t>
                      </a:r>
                      <a:endParaRPr lang="en-CA">
                        <a:effectLst/>
                      </a:endParaRPr>
                    </a:p>
                  </a:txBody>
                  <a:tcPr marL="25400" marR="25400" marT="25400" marB="25400" anchor="ctr">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solidFill>
                      <a:srgbClr val="F5F5F5"/>
                    </a:solidFill>
                  </a:tcPr>
                </a:tc>
                <a:tc>
                  <a:txBody>
                    <a:bodyPr/>
                    <a:lstStyle/>
                    <a:p>
                      <a:pPr algn="ctr" rtl="0" fontAlgn="ctr">
                        <a:spcBef>
                          <a:spcPts val="0"/>
                        </a:spcBef>
                        <a:spcAft>
                          <a:spcPts val="0"/>
                        </a:spcAft>
                      </a:pPr>
                      <a:r>
                        <a:rPr lang="en-CA" sz="1000" b="0" i="0" u="none" strike="noStrike">
                          <a:solidFill>
                            <a:srgbClr val="000000"/>
                          </a:solidFill>
                          <a:effectLst/>
                          <a:latin typeface="Times New Roman" panose="02020603050405020304" pitchFamily="18" charset="0"/>
                        </a:rPr>
                        <a:t>272</a:t>
                      </a:r>
                      <a:endParaRPr lang="en-CA">
                        <a:effectLst/>
                      </a:endParaRPr>
                    </a:p>
                  </a:txBody>
                  <a:tcPr marL="25400" marR="25400" marT="25400" marB="25400" anchor="ctr">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solidFill>
                      <a:srgbClr val="F5F5F5"/>
                    </a:solidFill>
                  </a:tcPr>
                </a:tc>
                <a:tc>
                  <a:txBody>
                    <a:bodyPr/>
                    <a:lstStyle/>
                    <a:p>
                      <a:pPr algn="ctr" rtl="0" fontAlgn="ctr">
                        <a:spcBef>
                          <a:spcPts val="0"/>
                        </a:spcBef>
                        <a:spcAft>
                          <a:spcPts val="0"/>
                        </a:spcAft>
                      </a:pPr>
                      <a:r>
                        <a:rPr lang="en-CA" sz="1000" b="0" i="0" u="none" strike="noStrike">
                          <a:solidFill>
                            <a:srgbClr val="000000"/>
                          </a:solidFill>
                          <a:effectLst/>
                          <a:latin typeface="Times New Roman" panose="02020603050405020304" pitchFamily="18" charset="0"/>
                        </a:rPr>
                        <a:t>145.099616</a:t>
                      </a:r>
                      <a:endParaRPr lang="en-CA">
                        <a:effectLst/>
                      </a:endParaRPr>
                    </a:p>
                  </a:txBody>
                  <a:tcPr marL="25400" marR="25400" marT="25400" marB="25400" anchor="ctr">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solidFill>
                      <a:srgbClr val="F5F5F5"/>
                    </a:solidFill>
                  </a:tcPr>
                </a:tc>
                <a:tc>
                  <a:txBody>
                    <a:bodyPr/>
                    <a:lstStyle/>
                    <a:p>
                      <a:pPr algn="ctr" rtl="0" fontAlgn="ctr">
                        <a:spcBef>
                          <a:spcPts val="0"/>
                        </a:spcBef>
                        <a:spcAft>
                          <a:spcPts val="0"/>
                        </a:spcAft>
                      </a:pPr>
                      <a:r>
                        <a:rPr lang="en-CA" sz="1000" b="0" i="0" u="none" strike="noStrike">
                          <a:solidFill>
                            <a:srgbClr val="000000"/>
                          </a:solidFill>
                          <a:effectLst/>
                          <a:latin typeface="Times New Roman" panose="02020603050405020304" pitchFamily="18" charset="0"/>
                        </a:rPr>
                        <a:t>58.41441</a:t>
                      </a:r>
                      <a:endParaRPr lang="en-CA">
                        <a:effectLst/>
                      </a:endParaRPr>
                    </a:p>
                  </a:txBody>
                  <a:tcPr marL="25400" marR="25400" marT="25400" marB="25400" anchor="ctr">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solidFill>
                      <a:srgbClr val="F5F5F5"/>
                    </a:solidFill>
                  </a:tcPr>
                </a:tc>
                <a:tc>
                  <a:txBody>
                    <a:bodyPr/>
                    <a:lstStyle/>
                    <a:p>
                      <a:pPr algn="ctr" rtl="0" fontAlgn="ctr">
                        <a:spcBef>
                          <a:spcPts val="0"/>
                        </a:spcBef>
                        <a:spcAft>
                          <a:spcPts val="0"/>
                        </a:spcAft>
                      </a:pPr>
                      <a:r>
                        <a:rPr lang="en-CA" sz="1000" b="0" i="0" u="none" strike="noStrike">
                          <a:solidFill>
                            <a:srgbClr val="000000"/>
                          </a:solidFill>
                          <a:effectLst/>
                          <a:latin typeface="Times New Roman" panose="02020603050405020304" pitchFamily="18" charset="0"/>
                        </a:rPr>
                        <a:t>51.95</a:t>
                      </a:r>
                      <a:endParaRPr lang="en-CA">
                        <a:effectLst/>
                      </a:endParaRPr>
                    </a:p>
                  </a:txBody>
                  <a:tcPr marL="25400" marR="25400" marT="25400" marB="25400" anchor="ctr">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solidFill>
                      <a:srgbClr val="F5F5F5"/>
                    </a:solidFill>
                  </a:tcPr>
                </a:tc>
                <a:tc>
                  <a:txBody>
                    <a:bodyPr/>
                    <a:lstStyle/>
                    <a:p>
                      <a:pPr algn="ctr" rtl="0" fontAlgn="ctr">
                        <a:spcBef>
                          <a:spcPts val="0"/>
                        </a:spcBef>
                        <a:spcAft>
                          <a:spcPts val="0"/>
                        </a:spcAft>
                      </a:pPr>
                      <a:r>
                        <a:rPr lang="en-CA" sz="1000" b="0" i="0" u="none" strike="noStrike">
                          <a:solidFill>
                            <a:srgbClr val="000000"/>
                          </a:solidFill>
                          <a:effectLst/>
                          <a:latin typeface="Times New Roman" panose="02020603050405020304" pitchFamily="18" charset="0"/>
                        </a:rPr>
                        <a:t>108.72</a:t>
                      </a:r>
                      <a:endParaRPr lang="en-CA">
                        <a:effectLst/>
                      </a:endParaRPr>
                    </a:p>
                  </a:txBody>
                  <a:tcPr marL="25400" marR="25400" marT="25400" marB="25400" anchor="ctr">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solidFill>
                      <a:srgbClr val="F5F5F5"/>
                    </a:solidFill>
                  </a:tcPr>
                </a:tc>
                <a:tc>
                  <a:txBody>
                    <a:bodyPr/>
                    <a:lstStyle/>
                    <a:p>
                      <a:pPr algn="ctr" rtl="0" fontAlgn="ctr">
                        <a:spcBef>
                          <a:spcPts val="0"/>
                        </a:spcBef>
                        <a:spcAft>
                          <a:spcPts val="0"/>
                        </a:spcAft>
                      </a:pPr>
                      <a:r>
                        <a:rPr lang="en-CA" sz="1000" b="0" i="0" u="none" strike="noStrike">
                          <a:solidFill>
                            <a:srgbClr val="000000"/>
                          </a:solidFill>
                          <a:effectLst/>
                          <a:latin typeface="Times New Roman" panose="02020603050405020304" pitchFamily="18" charset="0"/>
                        </a:rPr>
                        <a:t>141.896818</a:t>
                      </a:r>
                      <a:endParaRPr lang="en-CA">
                        <a:effectLst/>
                      </a:endParaRPr>
                    </a:p>
                  </a:txBody>
                  <a:tcPr marL="25400" marR="25400" marT="25400" marB="25400" anchor="ctr">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solidFill>
                      <a:srgbClr val="F5F5F5"/>
                    </a:solidFill>
                  </a:tcPr>
                </a:tc>
                <a:tc>
                  <a:txBody>
                    <a:bodyPr/>
                    <a:lstStyle/>
                    <a:p>
                      <a:pPr algn="ctr" rtl="0" fontAlgn="ctr">
                        <a:spcBef>
                          <a:spcPts val="0"/>
                        </a:spcBef>
                        <a:spcAft>
                          <a:spcPts val="0"/>
                        </a:spcAft>
                      </a:pPr>
                      <a:r>
                        <a:rPr lang="en-CA" sz="1000" b="0" i="0" u="none" strike="noStrike">
                          <a:solidFill>
                            <a:srgbClr val="000000"/>
                          </a:solidFill>
                          <a:effectLst/>
                          <a:latin typeface="Times New Roman" panose="02020603050405020304" pitchFamily="18" charset="0"/>
                        </a:rPr>
                        <a:t>169.232857</a:t>
                      </a:r>
                      <a:endParaRPr lang="en-CA">
                        <a:effectLst/>
                      </a:endParaRPr>
                    </a:p>
                  </a:txBody>
                  <a:tcPr marL="25400" marR="25400" marT="25400" marB="25400" anchor="ctr">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solidFill>
                      <a:srgbClr val="F5F5F5"/>
                    </a:solidFill>
                  </a:tcPr>
                </a:tc>
                <a:tc>
                  <a:txBody>
                    <a:bodyPr/>
                    <a:lstStyle/>
                    <a:p>
                      <a:pPr algn="ctr" rtl="0" fontAlgn="ctr">
                        <a:spcBef>
                          <a:spcPts val="0"/>
                        </a:spcBef>
                        <a:spcAft>
                          <a:spcPts val="0"/>
                        </a:spcAft>
                      </a:pPr>
                      <a:r>
                        <a:rPr lang="en-CA" sz="1000" b="0" i="0" u="none" strike="noStrike">
                          <a:solidFill>
                            <a:srgbClr val="000000"/>
                          </a:solidFill>
                          <a:effectLst/>
                          <a:latin typeface="Times New Roman" panose="02020603050405020304" pitchFamily="18" charset="0"/>
                        </a:rPr>
                        <a:t>303.59</a:t>
                      </a:r>
                      <a:endParaRPr lang="en-CA">
                        <a:effectLst/>
                      </a:endParaRPr>
                    </a:p>
                  </a:txBody>
                  <a:tcPr marL="25400" marR="25400" marT="25400" marB="25400" anchor="ctr">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solidFill>
                      <a:srgbClr val="F5F5F5"/>
                    </a:solidFill>
                  </a:tcPr>
                </a:tc>
                <a:extLst>
                  <a:ext uri="{0D108BD9-81ED-4DB2-BD59-A6C34878D82A}">
                    <a16:rowId xmlns:a16="http://schemas.microsoft.com/office/drawing/2014/main" val="2312818952"/>
                  </a:ext>
                </a:extLst>
              </a:tr>
              <a:tr h="200025">
                <a:tc>
                  <a:txBody>
                    <a:bodyPr/>
                    <a:lstStyle/>
                    <a:p>
                      <a:pPr rtl="0" fontAlgn="ctr">
                        <a:spcBef>
                          <a:spcPts val="0"/>
                        </a:spcBef>
                        <a:spcAft>
                          <a:spcPts val="0"/>
                        </a:spcAft>
                      </a:pPr>
                      <a:r>
                        <a:rPr lang="en-CA" sz="1000" b="1" i="0" u="none" strike="noStrike">
                          <a:solidFill>
                            <a:srgbClr val="000000"/>
                          </a:solidFill>
                          <a:effectLst/>
                          <a:latin typeface="Times New Roman" panose="02020603050405020304" pitchFamily="18" charset="0"/>
                        </a:rPr>
                        <a:t>Other_europe</a:t>
                      </a:r>
                      <a:endParaRPr lang="en-CA">
                        <a:effectLst/>
                      </a:endParaRPr>
                    </a:p>
                  </a:txBody>
                  <a:tcPr marL="25400" marR="25400" marT="25400" marB="25400" anchor="ctr">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tcPr>
                </a:tc>
                <a:tc>
                  <a:txBody>
                    <a:bodyPr/>
                    <a:lstStyle/>
                    <a:p>
                      <a:pPr algn="ctr" rtl="0" fontAlgn="ctr">
                        <a:spcBef>
                          <a:spcPts val="0"/>
                        </a:spcBef>
                        <a:spcAft>
                          <a:spcPts val="0"/>
                        </a:spcAft>
                      </a:pPr>
                      <a:r>
                        <a:rPr lang="en-CA" sz="1000" b="0" i="0" u="none" strike="noStrike">
                          <a:solidFill>
                            <a:srgbClr val="000000"/>
                          </a:solidFill>
                          <a:effectLst/>
                          <a:latin typeface="Times New Roman" panose="02020603050405020304" pitchFamily="18" charset="0"/>
                        </a:rPr>
                        <a:t>272</a:t>
                      </a:r>
                      <a:endParaRPr lang="en-CA">
                        <a:effectLst/>
                      </a:endParaRPr>
                    </a:p>
                  </a:txBody>
                  <a:tcPr marL="25400" marR="25400" marT="25400" marB="25400" anchor="ctr">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tcPr>
                </a:tc>
                <a:tc>
                  <a:txBody>
                    <a:bodyPr/>
                    <a:lstStyle/>
                    <a:p>
                      <a:pPr algn="ctr" rtl="0" fontAlgn="ctr">
                        <a:spcBef>
                          <a:spcPts val="0"/>
                        </a:spcBef>
                        <a:spcAft>
                          <a:spcPts val="0"/>
                        </a:spcAft>
                      </a:pPr>
                      <a:r>
                        <a:rPr lang="en-CA" sz="1000" b="0" i="0" u="none" strike="noStrike">
                          <a:solidFill>
                            <a:srgbClr val="000000"/>
                          </a:solidFill>
                          <a:effectLst/>
                          <a:latin typeface="Times New Roman" panose="02020603050405020304" pitchFamily="18" charset="0"/>
                        </a:rPr>
                        <a:t>143.098234</a:t>
                      </a:r>
                      <a:endParaRPr lang="en-CA">
                        <a:effectLst/>
                      </a:endParaRPr>
                    </a:p>
                  </a:txBody>
                  <a:tcPr marL="25400" marR="25400" marT="25400" marB="25400" anchor="ctr">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tcPr>
                </a:tc>
                <a:tc>
                  <a:txBody>
                    <a:bodyPr/>
                    <a:lstStyle/>
                    <a:p>
                      <a:pPr algn="ctr" rtl="0" fontAlgn="ctr">
                        <a:spcBef>
                          <a:spcPts val="0"/>
                        </a:spcBef>
                        <a:spcAft>
                          <a:spcPts val="0"/>
                        </a:spcAft>
                      </a:pPr>
                      <a:r>
                        <a:rPr lang="en-CA" sz="1000" b="0" i="0" u="none" strike="noStrike">
                          <a:solidFill>
                            <a:srgbClr val="000000"/>
                          </a:solidFill>
                          <a:effectLst/>
                          <a:latin typeface="Times New Roman" panose="02020603050405020304" pitchFamily="18" charset="0"/>
                        </a:rPr>
                        <a:t>55.916915</a:t>
                      </a:r>
                      <a:endParaRPr lang="en-CA">
                        <a:effectLst/>
                      </a:endParaRPr>
                    </a:p>
                  </a:txBody>
                  <a:tcPr marL="25400" marR="25400" marT="25400" marB="25400" anchor="ctr">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tcPr>
                </a:tc>
                <a:tc>
                  <a:txBody>
                    <a:bodyPr/>
                    <a:lstStyle/>
                    <a:p>
                      <a:pPr algn="ctr" rtl="0" fontAlgn="ctr">
                        <a:spcBef>
                          <a:spcPts val="0"/>
                        </a:spcBef>
                        <a:spcAft>
                          <a:spcPts val="0"/>
                        </a:spcAft>
                      </a:pPr>
                      <a:r>
                        <a:rPr lang="en-CA" sz="1000" b="0" i="0" u="none" strike="noStrike">
                          <a:solidFill>
                            <a:srgbClr val="000000"/>
                          </a:solidFill>
                          <a:effectLst/>
                          <a:latin typeface="Times New Roman" panose="02020603050405020304" pitchFamily="18" charset="0"/>
                        </a:rPr>
                        <a:t>55.76</a:t>
                      </a:r>
                      <a:endParaRPr lang="en-CA">
                        <a:effectLst/>
                      </a:endParaRPr>
                    </a:p>
                  </a:txBody>
                  <a:tcPr marL="25400" marR="25400" marT="25400" marB="25400" anchor="ctr">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tcPr>
                </a:tc>
                <a:tc>
                  <a:txBody>
                    <a:bodyPr/>
                    <a:lstStyle/>
                    <a:p>
                      <a:pPr algn="ctr" rtl="0" fontAlgn="ctr">
                        <a:spcBef>
                          <a:spcPts val="0"/>
                        </a:spcBef>
                        <a:spcAft>
                          <a:spcPts val="0"/>
                        </a:spcAft>
                      </a:pPr>
                      <a:r>
                        <a:rPr lang="en-CA" sz="1000" b="0" i="0" u="none" strike="noStrike">
                          <a:solidFill>
                            <a:srgbClr val="000000"/>
                          </a:solidFill>
                          <a:effectLst/>
                          <a:latin typeface="Times New Roman" panose="02020603050405020304" pitchFamily="18" charset="0"/>
                        </a:rPr>
                        <a:t>110.295</a:t>
                      </a:r>
                      <a:endParaRPr lang="en-CA">
                        <a:effectLst/>
                      </a:endParaRPr>
                    </a:p>
                  </a:txBody>
                  <a:tcPr marL="25400" marR="25400" marT="25400" marB="25400" anchor="ctr">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tcPr>
                </a:tc>
                <a:tc>
                  <a:txBody>
                    <a:bodyPr/>
                    <a:lstStyle/>
                    <a:p>
                      <a:pPr algn="ctr" rtl="0" fontAlgn="ctr">
                        <a:spcBef>
                          <a:spcPts val="0"/>
                        </a:spcBef>
                        <a:spcAft>
                          <a:spcPts val="0"/>
                        </a:spcAft>
                      </a:pPr>
                      <a:r>
                        <a:rPr lang="en-CA" sz="1000" b="0" i="0" u="none" strike="noStrike">
                          <a:solidFill>
                            <a:srgbClr val="000000"/>
                          </a:solidFill>
                          <a:effectLst/>
                          <a:latin typeface="Times New Roman" panose="02020603050405020304" pitchFamily="18" charset="0"/>
                        </a:rPr>
                        <a:t>138.104348</a:t>
                      </a:r>
                      <a:endParaRPr lang="en-CA">
                        <a:effectLst/>
                      </a:endParaRPr>
                    </a:p>
                  </a:txBody>
                  <a:tcPr marL="25400" marR="25400" marT="25400" marB="25400" anchor="ctr">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tcPr>
                </a:tc>
                <a:tc>
                  <a:txBody>
                    <a:bodyPr/>
                    <a:lstStyle/>
                    <a:p>
                      <a:pPr algn="ctr" rtl="0" fontAlgn="ctr">
                        <a:spcBef>
                          <a:spcPts val="0"/>
                        </a:spcBef>
                        <a:spcAft>
                          <a:spcPts val="0"/>
                        </a:spcAft>
                      </a:pPr>
                      <a:r>
                        <a:rPr lang="en-CA" sz="1000" b="0" i="0" u="none" strike="noStrike">
                          <a:solidFill>
                            <a:srgbClr val="000000"/>
                          </a:solidFill>
                          <a:effectLst/>
                          <a:latin typeface="Times New Roman" panose="02020603050405020304" pitchFamily="18" charset="0"/>
                        </a:rPr>
                        <a:t>165.942045</a:t>
                      </a:r>
                      <a:endParaRPr lang="en-CA">
                        <a:effectLst/>
                      </a:endParaRPr>
                    </a:p>
                  </a:txBody>
                  <a:tcPr marL="25400" marR="25400" marT="25400" marB="25400" anchor="ctr">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tcPr>
                </a:tc>
                <a:tc>
                  <a:txBody>
                    <a:bodyPr/>
                    <a:lstStyle/>
                    <a:p>
                      <a:pPr algn="ctr" rtl="0" fontAlgn="ctr">
                        <a:spcBef>
                          <a:spcPts val="0"/>
                        </a:spcBef>
                        <a:spcAft>
                          <a:spcPts val="0"/>
                        </a:spcAft>
                      </a:pPr>
                      <a:r>
                        <a:rPr lang="en-CA" sz="1000" b="0" i="0" u="none" strike="noStrike">
                          <a:solidFill>
                            <a:srgbClr val="000000"/>
                          </a:solidFill>
                          <a:effectLst/>
                          <a:latin typeface="Times New Roman" panose="02020603050405020304" pitchFamily="18" charset="0"/>
                        </a:rPr>
                        <a:t>297.22</a:t>
                      </a:r>
                      <a:endParaRPr lang="en-CA">
                        <a:effectLst/>
                      </a:endParaRPr>
                    </a:p>
                  </a:txBody>
                  <a:tcPr marL="25400" marR="25400" marT="25400" marB="25400" anchor="ctr">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5387196"/>
                  </a:ext>
                </a:extLst>
              </a:tr>
              <a:tr h="200025">
                <a:tc>
                  <a:txBody>
                    <a:bodyPr/>
                    <a:lstStyle/>
                    <a:p>
                      <a:pPr rtl="0" fontAlgn="ctr">
                        <a:spcBef>
                          <a:spcPts val="0"/>
                        </a:spcBef>
                        <a:spcAft>
                          <a:spcPts val="0"/>
                        </a:spcAft>
                      </a:pPr>
                      <a:r>
                        <a:rPr lang="en-CA" sz="1000" b="1" i="0" u="none" strike="noStrike">
                          <a:solidFill>
                            <a:srgbClr val="000000"/>
                          </a:solidFill>
                          <a:effectLst/>
                          <a:latin typeface="Times New Roman" panose="02020603050405020304" pitchFamily="18" charset="0"/>
                        </a:rPr>
                        <a:t>Other_average</a:t>
                      </a:r>
                      <a:endParaRPr lang="en-CA">
                        <a:effectLst/>
                      </a:endParaRPr>
                    </a:p>
                  </a:txBody>
                  <a:tcPr marL="25400" marR="25400" marT="25400" marB="25400" anchor="ctr">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solidFill>
                      <a:srgbClr val="F5F5F5"/>
                    </a:solidFill>
                  </a:tcPr>
                </a:tc>
                <a:tc>
                  <a:txBody>
                    <a:bodyPr/>
                    <a:lstStyle/>
                    <a:p>
                      <a:pPr algn="ctr" rtl="0" fontAlgn="ctr">
                        <a:spcBef>
                          <a:spcPts val="0"/>
                        </a:spcBef>
                        <a:spcAft>
                          <a:spcPts val="0"/>
                        </a:spcAft>
                      </a:pPr>
                      <a:r>
                        <a:rPr lang="en-CA" sz="1000" b="0" i="0" u="none" strike="noStrike">
                          <a:solidFill>
                            <a:srgbClr val="000000"/>
                          </a:solidFill>
                          <a:effectLst/>
                          <a:latin typeface="Times New Roman" panose="02020603050405020304" pitchFamily="18" charset="0"/>
                        </a:rPr>
                        <a:t>272</a:t>
                      </a:r>
                      <a:endParaRPr lang="en-CA">
                        <a:effectLst/>
                      </a:endParaRPr>
                    </a:p>
                  </a:txBody>
                  <a:tcPr marL="25400" marR="25400" marT="25400" marB="25400" anchor="ctr">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solidFill>
                      <a:srgbClr val="F5F5F5"/>
                    </a:solidFill>
                  </a:tcPr>
                </a:tc>
                <a:tc>
                  <a:txBody>
                    <a:bodyPr/>
                    <a:lstStyle/>
                    <a:p>
                      <a:pPr algn="ctr" rtl="0" fontAlgn="ctr">
                        <a:spcBef>
                          <a:spcPts val="0"/>
                        </a:spcBef>
                        <a:spcAft>
                          <a:spcPts val="0"/>
                        </a:spcAft>
                      </a:pPr>
                      <a:r>
                        <a:rPr lang="en-CA" sz="1000" b="0" i="0" u="none" strike="noStrike">
                          <a:solidFill>
                            <a:srgbClr val="000000"/>
                          </a:solidFill>
                          <a:effectLst/>
                          <a:latin typeface="Times New Roman" panose="02020603050405020304" pitchFamily="18" charset="0"/>
                        </a:rPr>
                        <a:t>143.96633</a:t>
                      </a:r>
                      <a:endParaRPr lang="en-CA">
                        <a:effectLst/>
                      </a:endParaRPr>
                    </a:p>
                  </a:txBody>
                  <a:tcPr marL="25400" marR="25400" marT="25400" marB="25400" anchor="ctr">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solidFill>
                      <a:srgbClr val="F5F5F5"/>
                    </a:solidFill>
                  </a:tcPr>
                </a:tc>
                <a:tc>
                  <a:txBody>
                    <a:bodyPr/>
                    <a:lstStyle/>
                    <a:p>
                      <a:pPr algn="ctr" rtl="0" fontAlgn="ctr">
                        <a:spcBef>
                          <a:spcPts val="0"/>
                        </a:spcBef>
                        <a:spcAft>
                          <a:spcPts val="0"/>
                        </a:spcAft>
                      </a:pPr>
                      <a:r>
                        <a:rPr lang="en-CA" sz="1000" b="0" i="0" u="none" strike="noStrike">
                          <a:solidFill>
                            <a:srgbClr val="000000"/>
                          </a:solidFill>
                          <a:effectLst/>
                          <a:latin typeface="Times New Roman" panose="02020603050405020304" pitchFamily="18" charset="0"/>
                        </a:rPr>
                        <a:t>56.927377</a:t>
                      </a:r>
                      <a:endParaRPr lang="en-CA">
                        <a:effectLst/>
                      </a:endParaRPr>
                    </a:p>
                  </a:txBody>
                  <a:tcPr marL="25400" marR="25400" marT="25400" marB="25400" anchor="ctr">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solidFill>
                      <a:srgbClr val="F5F5F5"/>
                    </a:solidFill>
                  </a:tcPr>
                </a:tc>
                <a:tc>
                  <a:txBody>
                    <a:bodyPr/>
                    <a:lstStyle/>
                    <a:p>
                      <a:pPr algn="ctr" rtl="0" fontAlgn="ctr">
                        <a:spcBef>
                          <a:spcPts val="0"/>
                        </a:spcBef>
                        <a:spcAft>
                          <a:spcPts val="0"/>
                        </a:spcAft>
                      </a:pPr>
                      <a:r>
                        <a:rPr lang="en-CA" sz="1000" b="0" i="0" u="none" strike="noStrike">
                          <a:solidFill>
                            <a:srgbClr val="000000"/>
                          </a:solidFill>
                          <a:effectLst/>
                          <a:latin typeface="Times New Roman" panose="02020603050405020304" pitchFamily="18" charset="0"/>
                        </a:rPr>
                        <a:t>54.28</a:t>
                      </a:r>
                      <a:endParaRPr lang="en-CA">
                        <a:effectLst/>
                      </a:endParaRPr>
                    </a:p>
                  </a:txBody>
                  <a:tcPr marL="25400" marR="25400" marT="25400" marB="25400" anchor="ctr">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solidFill>
                      <a:srgbClr val="F5F5F5"/>
                    </a:solidFill>
                  </a:tcPr>
                </a:tc>
                <a:tc>
                  <a:txBody>
                    <a:bodyPr/>
                    <a:lstStyle/>
                    <a:p>
                      <a:pPr algn="ctr" rtl="0" fontAlgn="ctr">
                        <a:spcBef>
                          <a:spcPts val="0"/>
                        </a:spcBef>
                        <a:spcAft>
                          <a:spcPts val="0"/>
                        </a:spcAft>
                      </a:pPr>
                      <a:r>
                        <a:rPr lang="en-CA" sz="1000" b="0" i="0" u="none" strike="noStrike">
                          <a:solidFill>
                            <a:srgbClr val="000000"/>
                          </a:solidFill>
                          <a:effectLst/>
                          <a:latin typeface="Times New Roman" panose="02020603050405020304" pitchFamily="18" charset="0"/>
                        </a:rPr>
                        <a:t>109.7125</a:t>
                      </a:r>
                      <a:endParaRPr lang="en-CA">
                        <a:effectLst/>
                      </a:endParaRPr>
                    </a:p>
                  </a:txBody>
                  <a:tcPr marL="25400" marR="25400" marT="25400" marB="25400" anchor="ctr">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solidFill>
                      <a:srgbClr val="F5F5F5"/>
                    </a:solidFill>
                  </a:tcPr>
                </a:tc>
                <a:tc>
                  <a:txBody>
                    <a:bodyPr/>
                    <a:lstStyle/>
                    <a:p>
                      <a:pPr algn="ctr" rtl="0" fontAlgn="ctr">
                        <a:spcBef>
                          <a:spcPts val="0"/>
                        </a:spcBef>
                        <a:spcAft>
                          <a:spcPts val="0"/>
                        </a:spcAft>
                      </a:pPr>
                      <a:r>
                        <a:rPr lang="en-CA" sz="1000" b="0" i="0" u="none" strike="noStrike">
                          <a:solidFill>
                            <a:srgbClr val="000000"/>
                          </a:solidFill>
                          <a:effectLst/>
                          <a:latin typeface="Times New Roman" panose="02020603050405020304" pitchFamily="18" charset="0"/>
                        </a:rPr>
                        <a:t>140.704773</a:t>
                      </a:r>
                      <a:endParaRPr lang="en-CA">
                        <a:effectLst/>
                      </a:endParaRPr>
                    </a:p>
                  </a:txBody>
                  <a:tcPr marL="25400" marR="25400" marT="25400" marB="25400" anchor="ctr">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solidFill>
                      <a:srgbClr val="F5F5F5"/>
                    </a:solidFill>
                  </a:tcPr>
                </a:tc>
                <a:tc>
                  <a:txBody>
                    <a:bodyPr/>
                    <a:lstStyle/>
                    <a:p>
                      <a:pPr algn="ctr" rtl="0" fontAlgn="ctr">
                        <a:spcBef>
                          <a:spcPts val="0"/>
                        </a:spcBef>
                        <a:spcAft>
                          <a:spcPts val="0"/>
                        </a:spcAft>
                      </a:pPr>
                      <a:r>
                        <a:rPr lang="en-CA" sz="1000" b="0" i="0" u="none" strike="noStrike">
                          <a:solidFill>
                            <a:srgbClr val="000000"/>
                          </a:solidFill>
                          <a:effectLst/>
                          <a:latin typeface="Times New Roman" panose="02020603050405020304" pitchFamily="18" charset="0"/>
                        </a:rPr>
                        <a:t>166.686126</a:t>
                      </a:r>
                      <a:endParaRPr lang="en-CA">
                        <a:effectLst/>
                      </a:endParaRPr>
                    </a:p>
                  </a:txBody>
                  <a:tcPr marL="25400" marR="25400" marT="25400" marB="25400" anchor="ctr">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solidFill>
                      <a:srgbClr val="F5F5F5"/>
                    </a:solidFill>
                  </a:tcPr>
                </a:tc>
                <a:tc>
                  <a:txBody>
                    <a:bodyPr/>
                    <a:lstStyle/>
                    <a:p>
                      <a:pPr algn="ctr" rtl="0" fontAlgn="ctr">
                        <a:spcBef>
                          <a:spcPts val="0"/>
                        </a:spcBef>
                        <a:spcAft>
                          <a:spcPts val="0"/>
                        </a:spcAft>
                      </a:pPr>
                      <a:r>
                        <a:rPr lang="en-CA" sz="1000" b="0" i="0" u="none" strike="noStrike">
                          <a:solidFill>
                            <a:srgbClr val="000000"/>
                          </a:solidFill>
                          <a:effectLst/>
                          <a:latin typeface="Times New Roman" panose="02020603050405020304" pitchFamily="18" charset="0"/>
                        </a:rPr>
                        <a:t>300.12</a:t>
                      </a:r>
                      <a:endParaRPr lang="en-CA">
                        <a:effectLst/>
                      </a:endParaRPr>
                    </a:p>
                  </a:txBody>
                  <a:tcPr marL="25400" marR="25400" marT="25400" marB="25400" anchor="ctr">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solidFill>
                      <a:srgbClr val="F5F5F5"/>
                    </a:solidFill>
                  </a:tcPr>
                </a:tc>
                <a:extLst>
                  <a:ext uri="{0D108BD9-81ED-4DB2-BD59-A6C34878D82A}">
                    <a16:rowId xmlns:a16="http://schemas.microsoft.com/office/drawing/2014/main" val="1035752774"/>
                  </a:ext>
                </a:extLst>
              </a:tr>
              <a:tr h="200025">
                <a:tc>
                  <a:txBody>
                    <a:bodyPr/>
                    <a:lstStyle/>
                    <a:p>
                      <a:pPr rtl="0" fontAlgn="ctr">
                        <a:spcBef>
                          <a:spcPts val="0"/>
                        </a:spcBef>
                        <a:spcAft>
                          <a:spcPts val="0"/>
                        </a:spcAft>
                      </a:pPr>
                      <a:r>
                        <a:rPr lang="en-CA" sz="1000" b="1" i="0" u="none" strike="noStrike">
                          <a:solidFill>
                            <a:srgbClr val="000000"/>
                          </a:solidFill>
                          <a:effectLst/>
                          <a:latin typeface="Times New Roman" panose="02020603050405020304" pitchFamily="18" charset="0"/>
                        </a:rPr>
                        <a:t>Brazil_ny</a:t>
                      </a:r>
                      <a:endParaRPr lang="en-CA">
                        <a:effectLst/>
                      </a:endParaRPr>
                    </a:p>
                  </a:txBody>
                  <a:tcPr marL="25400" marR="25400" marT="25400" marB="25400" anchor="ctr">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tcPr>
                </a:tc>
                <a:tc>
                  <a:txBody>
                    <a:bodyPr/>
                    <a:lstStyle/>
                    <a:p>
                      <a:pPr algn="ctr" rtl="0" fontAlgn="ctr">
                        <a:spcBef>
                          <a:spcPts val="0"/>
                        </a:spcBef>
                        <a:spcAft>
                          <a:spcPts val="0"/>
                        </a:spcAft>
                      </a:pPr>
                      <a:r>
                        <a:rPr lang="en-CA" sz="1000" b="0" i="0" u="none" strike="noStrike">
                          <a:solidFill>
                            <a:srgbClr val="000000"/>
                          </a:solidFill>
                          <a:effectLst/>
                          <a:latin typeface="Times New Roman" panose="02020603050405020304" pitchFamily="18" charset="0"/>
                        </a:rPr>
                        <a:t>272</a:t>
                      </a:r>
                      <a:endParaRPr lang="en-CA">
                        <a:effectLst/>
                      </a:endParaRPr>
                    </a:p>
                  </a:txBody>
                  <a:tcPr marL="25400" marR="25400" marT="25400" marB="25400" anchor="ctr">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tcPr>
                </a:tc>
                <a:tc>
                  <a:txBody>
                    <a:bodyPr/>
                    <a:lstStyle/>
                    <a:p>
                      <a:pPr algn="ctr" rtl="0" fontAlgn="ctr">
                        <a:spcBef>
                          <a:spcPts val="0"/>
                        </a:spcBef>
                        <a:spcAft>
                          <a:spcPts val="0"/>
                        </a:spcAft>
                      </a:pPr>
                      <a:r>
                        <a:rPr lang="en-CA" sz="1000" b="0" i="0" u="none" strike="noStrike">
                          <a:solidFill>
                            <a:srgbClr val="000000"/>
                          </a:solidFill>
                          <a:effectLst/>
                          <a:latin typeface="Times New Roman" panose="02020603050405020304" pitchFamily="18" charset="0"/>
                        </a:rPr>
                        <a:t>118.365112</a:t>
                      </a:r>
                      <a:endParaRPr lang="en-CA">
                        <a:effectLst/>
                      </a:endParaRPr>
                    </a:p>
                  </a:txBody>
                  <a:tcPr marL="25400" marR="25400" marT="25400" marB="25400" anchor="ctr">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tcPr>
                </a:tc>
                <a:tc>
                  <a:txBody>
                    <a:bodyPr/>
                    <a:lstStyle/>
                    <a:p>
                      <a:pPr algn="ctr" rtl="0" fontAlgn="ctr">
                        <a:spcBef>
                          <a:spcPts val="0"/>
                        </a:spcBef>
                        <a:spcAft>
                          <a:spcPts val="0"/>
                        </a:spcAft>
                      </a:pPr>
                      <a:r>
                        <a:rPr lang="en-CA" sz="1000" b="0" i="0" u="none" strike="noStrike">
                          <a:solidFill>
                            <a:srgbClr val="000000"/>
                          </a:solidFill>
                          <a:effectLst/>
                          <a:latin typeface="Times New Roman" panose="02020603050405020304" pitchFamily="18" charset="0"/>
                        </a:rPr>
                        <a:t>49.732689</a:t>
                      </a:r>
                      <a:endParaRPr lang="en-CA">
                        <a:effectLst/>
                      </a:endParaRPr>
                    </a:p>
                  </a:txBody>
                  <a:tcPr marL="25400" marR="25400" marT="25400" marB="25400" anchor="ctr">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tcPr>
                </a:tc>
                <a:tc>
                  <a:txBody>
                    <a:bodyPr/>
                    <a:lstStyle/>
                    <a:p>
                      <a:pPr algn="ctr" rtl="0" fontAlgn="ctr">
                        <a:spcBef>
                          <a:spcPts val="0"/>
                        </a:spcBef>
                        <a:spcAft>
                          <a:spcPts val="0"/>
                        </a:spcAft>
                      </a:pPr>
                      <a:r>
                        <a:rPr lang="en-CA" sz="1000" b="0" i="0" u="none" strike="noStrike">
                          <a:solidFill>
                            <a:srgbClr val="000000"/>
                          </a:solidFill>
                          <a:effectLst/>
                          <a:latin typeface="Times New Roman" panose="02020603050405020304" pitchFamily="18" charset="0"/>
                        </a:rPr>
                        <a:t>37.67</a:t>
                      </a:r>
                      <a:endParaRPr lang="en-CA">
                        <a:effectLst/>
                      </a:endParaRPr>
                    </a:p>
                  </a:txBody>
                  <a:tcPr marL="25400" marR="25400" marT="25400" marB="25400" anchor="ctr">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tcPr>
                </a:tc>
                <a:tc>
                  <a:txBody>
                    <a:bodyPr/>
                    <a:lstStyle/>
                    <a:p>
                      <a:pPr algn="ctr" rtl="0" fontAlgn="ctr">
                        <a:spcBef>
                          <a:spcPts val="0"/>
                        </a:spcBef>
                        <a:spcAft>
                          <a:spcPts val="0"/>
                        </a:spcAft>
                      </a:pPr>
                      <a:r>
                        <a:rPr lang="en-CA" sz="1000" b="0" i="0" u="none" strike="noStrike">
                          <a:solidFill>
                            <a:srgbClr val="000000"/>
                          </a:solidFill>
                          <a:effectLst/>
                          <a:latin typeface="Times New Roman" panose="02020603050405020304" pitchFamily="18" charset="0"/>
                        </a:rPr>
                        <a:t>94.405</a:t>
                      </a:r>
                      <a:endParaRPr lang="en-CA">
                        <a:effectLst/>
                      </a:endParaRPr>
                    </a:p>
                  </a:txBody>
                  <a:tcPr marL="25400" marR="25400" marT="25400" marB="25400" anchor="ctr">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tcPr>
                </a:tc>
                <a:tc>
                  <a:txBody>
                    <a:bodyPr/>
                    <a:lstStyle/>
                    <a:p>
                      <a:pPr algn="ctr" rtl="0" fontAlgn="ctr">
                        <a:spcBef>
                          <a:spcPts val="0"/>
                        </a:spcBef>
                        <a:spcAft>
                          <a:spcPts val="0"/>
                        </a:spcAft>
                      </a:pPr>
                      <a:r>
                        <a:rPr lang="en-CA" sz="1000" b="0" i="0" u="none" strike="noStrike">
                          <a:solidFill>
                            <a:srgbClr val="000000"/>
                          </a:solidFill>
                          <a:effectLst/>
                          <a:latin typeface="Times New Roman" panose="02020603050405020304" pitchFamily="18" charset="0"/>
                        </a:rPr>
                        <a:t>111.98</a:t>
                      </a:r>
                      <a:endParaRPr lang="en-CA">
                        <a:effectLst/>
                      </a:endParaRPr>
                    </a:p>
                  </a:txBody>
                  <a:tcPr marL="25400" marR="25400" marT="25400" marB="25400" anchor="ctr">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tcPr>
                </a:tc>
                <a:tc>
                  <a:txBody>
                    <a:bodyPr/>
                    <a:lstStyle/>
                    <a:p>
                      <a:pPr algn="ctr" rtl="0" fontAlgn="ctr">
                        <a:spcBef>
                          <a:spcPts val="0"/>
                        </a:spcBef>
                        <a:spcAft>
                          <a:spcPts val="0"/>
                        </a:spcAft>
                      </a:pPr>
                      <a:r>
                        <a:rPr lang="en-CA" sz="1000" b="0" i="0" u="none" strike="noStrike">
                          <a:solidFill>
                            <a:srgbClr val="000000"/>
                          </a:solidFill>
                          <a:effectLst/>
                          <a:latin typeface="Times New Roman" panose="02020603050405020304" pitchFamily="18" charset="0"/>
                        </a:rPr>
                        <a:t>132.726023</a:t>
                      </a:r>
                      <a:endParaRPr lang="en-CA">
                        <a:effectLst/>
                      </a:endParaRPr>
                    </a:p>
                  </a:txBody>
                  <a:tcPr marL="25400" marR="25400" marT="25400" marB="25400" anchor="ctr">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tcPr>
                </a:tc>
                <a:tc>
                  <a:txBody>
                    <a:bodyPr/>
                    <a:lstStyle/>
                    <a:p>
                      <a:pPr algn="ctr" rtl="0" fontAlgn="ctr">
                        <a:spcBef>
                          <a:spcPts val="0"/>
                        </a:spcBef>
                        <a:spcAft>
                          <a:spcPts val="0"/>
                        </a:spcAft>
                      </a:pPr>
                      <a:r>
                        <a:rPr lang="en-CA" sz="1000" b="0" i="0" u="none" strike="noStrike">
                          <a:solidFill>
                            <a:srgbClr val="000000"/>
                          </a:solidFill>
                          <a:effectLst/>
                          <a:latin typeface="Times New Roman" panose="02020603050405020304" pitchFamily="18" charset="0"/>
                        </a:rPr>
                        <a:t>271.39</a:t>
                      </a:r>
                      <a:endParaRPr lang="en-CA">
                        <a:effectLst/>
                      </a:endParaRPr>
                    </a:p>
                  </a:txBody>
                  <a:tcPr marL="25400" marR="25400" marT="25400" marB="25400" anchor="ctr">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5988193"/>
                  </a:ext>
                </a:extLst>
              </a:tr>
              <a:tr h="200025">
                <a:tc>
                  <a:txBody>
                    <a:bodyPr/>
                    <a:lstStyle/>
                    <a:p>
                      <a:pPr rtl="0" fontAlgn="ctr">
                        <a:spcBef>
                          <a:spcPts val="0"/>
                        </a:spcBef>
                        <a:spcAft>
                          <a:spcPts val="0"/>
                        </a:spcAft>
                      </a:pPr>
                      <a:r>
                        <a:rPr lang="en-CA" sz="1000" b="1" i="0" u="none" strike="noStrike">
                          <a:solidFill>
                            <a:srgbClr val="000000"/>
                          </a:solidFill>
                          <a:effectLst/>
                          <a:latin typeface="Times New Roman" panose="02020603050405020304" pitchFamily="18" charset="0"/>
                        </a:rPr>
                        <a:t>Brazil_europe</a:t>
                      </a:r>
                      <a:endParaRPr lang="en-CA">
                        <a:effectLst/>
                      </a:endParaRPr>
                    </a:p>
                  </a:txBody>
                  <a:tcPr marL="25400" marR="25400" marT="25400" marB="25400" anchor="ctr">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solidFill>
                      <a:srgbClr val="F5F5F5"/>
                    </a:solidFill>
                  </a:tcPr>
                </a:tc>
                <a:tc>
                  <a:txBody>
                    <a:bodyPr/>
                    <a:lstStyle/>
                    <a:p>
                      <a:pPr algn="ctr" rtl="0" fontAlgn="ctr">
                        <a:spcBef>
                          <a:spcPts val="0"/>
                        </a:spcBef>
                        <a:spcAft>
                          <a:spcPts val="0"/>
                        </a:spcAft>
                      </a:pPr>
                      <a:r>
                        <a:rPr lang="en-CA" sz="1000" b="0" i="0" u="none" strike="noStrike">
                          <a:solidFill>
                            <a:srgbClr val="000000"/>
                          </a:solidFill>
                          <a:effectLst/>
                          <a:latin typeface="Times New Roman" panose="02020603050405020304" pitchFamily="18" charset="0"/>
                        </a:rPr>
                        <a:t>272</a:t>
                      </a:r>
                      <a:endParaRPr lang="en-CA">
                        <a:effectLst/>
                      </a:endParaRPr>
                    </a:p>
                  </a:txBody>
                  <a:tcPr marL="25400" marR="25400" marT="25400" marB="25400" anchor="ctr">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solidFill>
                      <a:srgbClr val="F5F5F5"/>
                    </a:solidFill>
                  </a:tcPr>
                </a:tc>
                <a:tc>
                  <a:txBody>
                    <a:bodyPr/>
                    <a:lstStyle/>
                    <a:p>
                      <a:pPr algn="ctr" rtl="0" fontAlgn="ctr">
                        <a:spcBef>
                          <a:spcPts val="0"/>
                        </a:spcBef>
                        <a:spcAft>
                          <a:spcPts val="0"/>
                        </a:spcAft>
                      </a:pPr>
                      <a:r>
                        <a:rPr lang="en-CA" sz="1000" b="0" i="0" u="none" strike="noStrike">
                          <a:solidFill>
                            <a:srgbClr val="000000"/>
                          </a:solidFill>
                          <a:effectLst/>
                          <a:latin typeface="Times New Roman" panose="02020603050405020304" pitchFamily="18" charset="0"/>
                        </a:rPr>
                        <a:t>123.408718</a:t>
                      </a:r>
                      <a:endParaRPr lang="en-CA">
                        <a:effectLst/>
                      </a:endParaRPr>
                    </a:p>
                  </a:txBody>
                  <a:tcPr marL="25400" marR="25400" marT="25400" marB="25400" anchor="ctr">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solidFill>
                      <a:srgbClr val="F5F5F5"/>
                    </a:solidFill>
                  </a:tcPr>
                </a:tc>
                <a:tc>
                  <a:txBody>
                    <a:bodyPr/>
                    <a:lstStyle/>
                    <a:p>
                      <a:pPr algn="ctr" rtl="0" fontAlgn="ctr">
                        <a:spcBef>
                          <a:spcPts val="0"/>
                        </a:spcBef>
                        <a:spcAft>
                          <a:spcPts val="0"/>
                        </a:spcAft>
                      </a:pPr>
                      <a:r>
                        <a:rPr lang="en-CA" sz="1000" b="0" i="0" u="none" strike="noStrike">
                          <a:solidFill>
                            <a:srgbClr val="000000"/>
                          </a:solidFill>
                          <a:effectLst/>
                          <a:latin typeface="Times New Roman" panose="02020603050405020304" pitchFamily="18" charset="0"/>
                        </a:rPr>
                        <a:t>51.170812</a:t>
                      </a:r>
                      <a:endParaRPr lang="en-CA">
                        <a:effectLst/>
                      </a:endParaRPr>
                    </a:p>
                  </a:txBody>
                  <a:tcPr marL="25400" marR="25400" marT="25400" marB="25400" anchor="ctr">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solidFill>
                      <a:srgbClr val="F5F5F5"/>
                    </a:solidFill>
                  </a:tcPr>
                </a:tc>
                <a:tc>
                  <a:txBody>
                    <a:bodyPr/>
                    <a:lstStyle/>
                    <a:p>
                      <a:pPr algn="ctr" rtl="0" fontAlgn="ctr">
                        <a:spcBef>
                          <a:spcPts val="0"/>
                        </a:spcBef>
                        <a:spcAft>
                          <a:spcPts val="0"/>
                        </a:spcAft>
                      </a:pPr>
                      <a:r>
                        <a:rPr lang="en-CA" sz="1000" b="0" i="0" u="none" strike="noStrike">
                          <a:solidFill>
                            <a:srgbClr val="000000"/>
                          </a:solidFill>
                          <a:effectLst/>
                          <a:latin typeface="Times New Roman" panose="02020603050405020304" pitchFamily="18" charset="0"/>
                        </a:rPr>
                        <a:t>38.71</a:t>
                      </a:r>
                      <a:endParaRPr lang="en-CA">
                        <a:effectLst/>
                      </a:endParaRPr>
                    </a:p>
                  </a:txBody>
                  <a:tcPr marL="25400" marR="25400" marT="25400" marB="25400" anchor="ctr">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solidFill>
                      <a:srgbClr val="F5F5F5"/>
                    </a:solidFill>
                  </a:tcPr>
                </a:tc>
                <a:tc>
                  <a:txBody>
                    <a:bodyPr/>
                    <a:lstStyle/>
                    <a:p>
                      <a:pPr algn="ctr" rtl="0" fontAlgn="ctr">
                        <a:spcBef>
                          <a:spcPts val="0"/>
                        </a:spcBef>
                        <a:spcAft>
                          <a:spcPts val="0"/>
                        </a:spcAft>
                      </a:pPr>
                      <a:r>
                        <a:rPr lang="en-CA" sz="1000" b="0" i="0" u="none" strike="noStrike">
                          <a:solidFill>
                            <a:srgbClr val="000000"/>
                          </a:solidFill>
                          <a:effectLst/>
                          <a:latin typeface="Times New Roman" panose="02020603050405020304" pitchFamily="18" charset="0"/>
                        </a:rPr>
                        <a:t>96.056883</a:t>
                      </a:r>
                      <a:endParaRPr lang="en-CA">
                        <a:effectLst/>
                      </a:endParaRPr>
                    </a:p>
                  </a:txBody>
                  <a:tcPr marL="25400" marR="25400" marT="25400" marB="25400" anchor="ctr">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solidFill>
                      <a:srgbClr val="F5F5F5"/>
                    </a:solidFill>
                  </a:tcPr>
                </a:tc>
                <a:tc>
                  <a:txBody>
                    <a:bodyPr/>
                    <a:lstStyle/>
                    <a:p>
                      <a:pPr algn="ctr" rtl="0" fontAlgn="ctr">
                        <a:spcBef>
                          <a:spcPts val="0"/>
                        </a:spcBef>
                        <a:spcAft>
                          <a:spcPts val="0"/>
                        </a:spcAft>
                      </a:pPr>
                      <a:r>
                        <a:rPr lang="en-CA" sz="1000" b="0" i="0" u="none" strike="noStrike">
                          <a:solidFill>
                            <a:srgbClr val="000000"/>
                          </a:solidFill>
                          <a:effectLst/>
                          <a:latin typeface="Times New Roman" panose="02020603050405020304" pitchFamily="18" charset="0"/>
                        </a:rPr>
                        <a:t>117.983409</a:t>
                      </a:r>
                      <a:endParaRPr lang="en-CA">
                        <a:effectLst/>
                      </a:endParaRPr>
                    </a:p>
                  </a:txBody>
                  <a:tcPr marL="25400" marR="25400" marT="25400" marB="25400" anchor="ctr">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solidFill>
                      <a:srgbClr val="F5F5F5"/>
                    </a:solidFill>
                  </a:tcPr>
                </a:tc>
                <a:tc>
                  <a:txBody>
                    <a:bodyPr/>
                    <a:lstStyle/>
                    <a:p>
                      <a:pPr algn="ctr" rtl="0" fontAlgn="ctr">
                        <a:spcBef>
                          <a:spcPts val="0"/>
                        </a:spcBef>
                        <a:spcAft>
                          <a:spcPts val="0"/>
                        </a:spcAft>
                      </a:pPr>
                      <a:r>
                        <a:rPr lang="en-CA" sz="1000" b="0" i="0" u="none" strike="noStrike">
                          <a:solidFill>
                            <a:srgbClr val="000000"/>
                          </a:solidFill>
                          <a:effectLst/>
                          <a:latin typeface="Times New Roman" panose="02020603050405020304" pitchFamily="18" charset="0"/>
                        </a:rPr>
                        <a:t>143.199599</a:t>
                      </a:r>
                      <a:endParaRPr lang="en-CA">
                        <a:effectLst/>
                      </a:endParaRPr>
                    </a:p>
                  </a:txBody>
                  <a:tcPr marL="25400" marR="25400" marT="25400" marB="25400" anchor="ctr">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solidFill>
                      <a:srgbClr val="F5F5F5"/>
                    </a:solidFill>
                  </a:tcPr>
                </a:tc>
                <a:tc>
                  <a:txBody>
                    <a:bodyPr/>
                    <a:lstStyle/>
                    <a:p>
                      <a:pPr algn="ctr" rtl="0" fontAlgn="ctr">
                        <a:spcBef>
                          <a:spcPts val="0"/>
                        </a:spcBef>
                        <a:spcAft>
                          <a:spcPts val="0"/>
                        </a:spcAft>
                      </a:pPr>
                      <a:r>
                        <a:rPr lang="en-CA" sz="1000" b="0" i="0" u="none" strike="noStrike">
                          <a:solidFill>
                            <a:srgbClr val="000000"/>
                          </a:solidFill>
                          <a:effectLst/>
                          <a:latin typeface="Times New Roman" panose="02020603050405020304" pitchFamily="18" charset="0"/>
                        </a:rPr>
                        <a:t>273.43</a:t>
                      </a:r>
                      <a:endParaRPr lang="en-CA">
                        <a:effectLst/>
                      </a:endParaRPr>
                    </a:p>
                  </a:txBody>
                  <a:tcPr marL="25400" marR="25400" marT="25400" marB="25400" anchor="ctr">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solidFill>
                      <a:srgbClr val="F5F5F5"/>
                    </a:solidFill>
                  </a:tcPr>
                </a:tc>
                <a:extLst>
                  <a:ext uri="{0D108BD9-81ED-4DB2-BD59-A6C34878D82A}">
                    <a16:rowId xmlns:a16="http://schemas.microsoft.com/office/drawing/2014/main" val="2852747987"/>
                  </a:ext>
                </a:extLst>
              </a:tr>
              <a:tr h="200025">
                <a:tc>
                  <a:txBody>
                    <a:bodyPr/>
                    <a:lstStyle/>
                    <a:p>
                      <a:pPr rtl="0" fontAlgn="ctr">
                        <a:spcBef>
                          <a:spcPts val="0"/>
                        </a:spcBef>
                        <a:spcAft>
                          <a:spcPts val="0"/>
                        </a:spcAft>
                      </a:pPr>
                      <a:r>
                        <a:rPr lang="en-CA" sz="1000" b="1" i="0" u="none" strike="noStrike">
                          <a:solidFill>
                            <a:srgbClr val="000000"/>
                          </a:solidFill>
                          <a:effectLst/>
                          <a:latin typeface="Times New Roman" panose="02020603050405020304" pitchFamily="18" charset="0"/>
                        </a:rPr>
                        <a:t>Brazil_average</a:t>
                      </a:r>
                      <a:endParaRPr lang="en-CA">
                        <a:effectLst/>
                      </a:endParaRPr>
                    </a:p>
                  </a:txBody>
                  <a:tcPr marL="25400" marR="25400" marT="25400" marB="25400" anchor="ctr">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tcPr>
                </a:tc>
                <a:tc>
                  <a:txBody>
                    <a:bodyPr/>
                    <a:lstStyle/>
                    <a:p>
                      <a:pPr algn="ctr" rtl="0" fontAlgn="ctr">
                        <a:spcBef>
                          <a:spcPts val="0"/>
                        </a:spcBef>
                        <a:spcAft>
                          <a:spcPts val="0"/>
                        </a:spcAft>
                      </a:pPr>
                      <a:r>
                        <a:rPr lang="en-CA" sz="1000" b="0" i="0" u="none" strike="noStrike">
                          <a:solidFill>
                            <a:srgbClr val="000000"/>
                          </a:solidFill>
                          <a:effectLst/>
                          <a:latin typeface="Times New Roman" panose="02020603050405020304" pitchFamily="18" charset="0"/>
                        </a:rPr>
                        <a:t>272</a:t>
                      </a:r>
                      <a:endParaRPr lang="en-CA">
                        <a:effectLst/>
                      </a:endParaRPr>
                    </a:p>
                  </a:txBody>
                  <a:tcPr marL="25400" marR="25400" marT="25400" marB="25400" anchor="ctr">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tcPr>
                </a:tc>
                <a:tc>
                  <a:txBody>
                    <a:bodyPr/>
                    <a:lstStyle/>
                    <a:p>
                      <a:pPr algn="ctr" rtl="0" fontAlgn="ctr">
                        <a:spcBef>
                          <a:spcPts val="0"/>
                        </a:spcBef>
                        <a:spcAft>
                          <a:spcPts val="0"/>
                        </a:spcAft>
                      </a:pPr>
                      <a:r>
                        <a:rPr lang="en-CA" sz="1000" b="0" i="0" u="none" strike="noStrike">
                          <a:solidFill>
                            <a:srgbClr val="000000"/>
                          </a:solidFill>
                          <a:effectLst/>
                          <a:latin typeface="Times New Roman" panose="02020603050405020304" pitchFamily="18" charset="0"/>
                        </a:rPr>
                        <a:t>121.959193</a:t>
                      </a:r>
                      <a:endParaRPr lang="en-CA">
                        <a:effectLst/>
                      </a:endParaRPr>
                    </a:p>
                  </a:txBody>
                  <a:tcPr marL="25400" marR="25400" marT="25400" marB="25400" anchor="ctr">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tcPr>
                </a:tc>
                <a:tc>
                  <a:txBody>
                    <a:bodyPr/>
                    <a:lstStyle/>
                    <a:p>
                      <a:pPr algn="ctr" rtl="0" fontAlgn="ctr">
                        <a:spcBef>
                          <a:spcPts val="0"/>
                        </a:spcBef>
                        <a:spcAft>
                          <a:spcPts val="0"/>
                        </a:spcAft>
                      </a:pPr>
                      <a:r>
                        <a:rPr lang="en-CA" sz="1000" b="0" i="0" u="none" strike="noStrike">
                          <a:solidFill>
                            <a:srgbClr val="000000"/>
                          </a:solidFill>
                          <a:effectLst/>
                          <a:latin typeface="Times New Roman" panose="02020603050405020304" pitchFamily="18" charset="0"/>
                        </a:rPr>
                        <a:t>50.984818</a:t>
                      </a:r>
                      <a:endParaRPr lang="en-CA">
                        <a:effectLst/>
                      </a:endParaRPr>
                    </a:p>
                  </a:txBody>
                  <a:tcPr marL="25400" marR="25400" marT="25400" marB="25400" anchor="ctr">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tcPr>
                </a:tc>
                <a:tc>
                  <a:txBody>
                    <a:bodyPr/>
                    <a:lstStyle/>
                    <a:p>
                      <a:pPr algn="ctr" rtl="0" fontAlgn="ctr">
                        <a:spcBef>
                          <a:spcPts val="0"/>
                        </a:spcBef>
                        <a:spcAft>
                          <a:spcPts val="0"/>
                        </a:spcAft>
                      </a:pPr>
                      <a:r>
                        <a:rPr lang="en-CA" sz="1000" b="0" i="0" u="none" strike="noStrike">
                          <a:solidFill>
                            <a:srgbClr val="000000"/>
                          </a:solidFill>
                          <a:effectLst/>
                          <a:latin typeface="Times New Roman" panose="02020603050405020304" pitchFamily="18" charset="0"/>
                        </a:rPr>
                        <a:t>38.63</a:t>
                      </a:r>
                      <a:endParaRPr lang="en-CA">
                        <a:effectLst/>
                      </a:endParaRPr>
                    </a:p>
                  </a:txBody>
                  <a:tcPr marL="25400" marR="25400" marT="25400" marB="25400" anchor="ctr">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tcPr>
                </a:tc>
                <a:tc>
                  <a:txBody>
                    <a:bodyPr/>
                    <a:lstStyle/>
                    <a:p>
                      <a:pPr algn="ctr" rtl="0" fontAlgn="ctr">
                        <a:spcBef>
                          <a:spcPts val="0"/>
                        </a:spcBef>
                        <a:spcAft>
                          <a:spcPts val="0"/>
                        </a:spcAft>
                      </a:pPr>
                      <a:r>
                        <a:rPr lang="en-CA" sz="1000" b="0" i="0" u="none" strike="noStrike">
                          <a:solidFill>
                            <a:srgbClr val="000000"/>
                          </a:solidFill>
                          <a:effectLst/>
                          <a:latin typeface="Times New Roman" panose="02020603050405020304" pitchFamily="18" charset="0"/>
                        </a:rPr>
                        <a:t>95.605714</a:t>
                      </a:r>
                      <a:endParaRPr lang="en-CA">
                        <a:effectLst/>
                      </a:endParaRPr>
                    </a:p>
                  </a:txBody>
                  <a:tcPr marL="25400" marR="25400" marT="25400" marB="25400" anchor="ctr">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tcPr>
                </a:tc>
                <a:tc>
                  <a:txBody>
                    <a:bodyPr/>
                    <a:lstStyle/>
                    <a:p>
                      <a:pPr algn="ctr" rtl="0" fontAlgn="ctr">
                        <a:spcBef>
                          <a:spcPts val="0"/>
                        </a:spcBef>
                        <a:spcAft>
                          <a:spcPts val="0"/>
                        </a:spcAft>
                      </a:pPr>
                      <a:r>
                        <a:rPr lang="en-CA" sz="1000" b="0" i="0" u="none" strike="noStrike">
                          <a:solidFill>
                            <a:srgbClr val="000000"/>
                          </a:solidFill>
                          <a:effectLst/>
                          <a:latin typeface="Times New Roman" panose="02020603050405020304" pitchFamily="18" charset="0"/>
                        </a:rPr>
                        <a:t>116.833333</a:t>
                      </a:r>
                      <a:endParaRPr lang="en-CA">
                        <a:effectLst/>
                      </a:endParaRPr>
                    </a:p>
                  </a:txBody>
                  <a:tcPr marL="25400" marR="25400" marT="25400" marB="25400" anchor="ctr">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tcPr>
                </a:tc>
                <a:tc>
                  <a:txBody>
                    <a:bodyPr/>
                    <a:lstStyle/>
                    <a:p>
                      <a:pPr algn="ctr" rtl="0" fontAlgn="ctr">
                        <a:spcBef>
                          <a:spcPts val="0"/>
                        </a:spcBef>
                        <a:spcAft>
                          <a:spcPts val="0"/>
                        </a:spcAft>
                      </a:pPr>
                      <a:r>
                        <a:rPr lang="en-CA" sz="1000" b="0" i="0" u="none" strike="noStrike">
                          <a:solidFill>
                            <a:srgbClr val="000000"/>
                          </a:solidFill>
                          <a:effectLst/>
                          <a:latin typeface="Times New Roman" panose="02020603050405020304" pitchFamily="18" charset="0"/>
                        </a:rPr>
                        <a:t>140.72888</a:t>
                      </a:r>
                      <a:endParaRPr lang="en-CA">
                        <a:effectLst/>
                      </a:endParaRPr>
                    </a:p>
                  </a:txBody>
                  <a:tcPr marL="25400" marR="25400" marT="25400" marB="25400" anchor="ctr">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tcPr>
                </a:tc>
                <a:tc>
                  <a:txBody>
                    <a:bodyPr/>
                    <a:lstStyle/>
                    <a:p>
                      <a:pPr algn="ctr" rtl="0" fontAlgn="ctr">
                        <a:spcBef>
                          <a:spcPts val="0"/>
                        </a:spcBef>
                        <a:spcAft>
                          <a:spcPts val="0"/>
                        </a:spcAft>
                      </a:pPr>
                      <a:r>
                        <a:rPr lang="en-CA" sz="1000" b="0" i="0" u="none" strike="noStrike">
                          <a:solidFill>
                            <a:srgbClr val="000000"/>
                          </a:solidFill>
                          <a:effectLst/>
                          <a:latin typeface="Times New Roman" panose="02020603050405020304" pitchFamily="18" charset="0"/>
                        </a:rPr>
                        <a:t>273.4</a:t>
                      </a:r>
                      <a:endParaRPr lang="en-CA">
                        <a:effectLst/>
                      </a:endParaRPr>
                    </a:p>
                  </a:txBody>
                  <a:tcPr marL="25400" marR="25400" marT="25400" marB="25400" anchor="ctr">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6701146"/>
                  </a:ext>
                </a:extLst>
              </a:tr>
              <a:tr h="200025">
                <a:tc>
                  <a:txBody>
                    <a:bodyPr/>
                    <a:lstStyle/>
                    <a:p>
                      <a:pPr rtl="0" fontAlgn="ctr">
                        <a:spcBef>
                          <a:spcPts val="0"/>
                        </a:spcBef>
                        <a:spcAft>
                          <a:spcPts val="0"/>
                        </a:spcAft>
                      </a:pPr>
                      <a:r>
                        <a:rPr lang="en-CA" sz="1000" b="1" i="0" u="none" strike="noStrike" dirty="0" err="1">
                          <a:solidFill>
                            <a:srgbClr val="000000"/>
                          </a:solidFill>
                          <a:effectLst/>
                          <a:latin typeface="Times New Roman" panose="02020603050405020304" pitchFamily="18" charset="0"/>
                        </a:rPr>
                        <a:t>Robustas_ny</a:t>
                      </a:r>
                      <a:endParaRPr lang="en-CA" dirty="0">
                        <a:effectLst/>
                      </a:endParaRPr>
                    </a:p>
                  </a:txBody>
                  <a:tcPr marL="25400" marR="25400" marT="25400" marB="25400" anchor="ctr">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solidFill>
                      <a:srgbClr val="F5F5F5"/>
                    </a:solidFill>
                  </a:tcPr>
                </a:tc>
                <a:tc>
                  <a:txBody>
                    <a:bodyPr/>
                    <a:lstStyle/>
                    <a:p>
                      <a:pPr algn="ctr" rtl="0" fontAlgn="ctr">
                        <a:spcBef>
                          <a:spcPts val="0"/>
                        </a:spcBef>
                        <a:spcAft>
                          <a:spcPts val="0"/>
                        </a:spcAft>
                      </a:pPr>
                      <a:r>
                        <a:rPr lang="en-CA" sz="1000" b="0" i="0" u="none" strike="noStrike">
                          <a:solidFill>
                            <a:srgbClr val="000000"/>
                          </a:solidFill>
                          <a:effectLst/>
                          <a:latin typeface="Times New Roman" panose="02020603050405020304" pitchFamily="18" charset="0"/>
                        </a:rPr>
                        <a:t>272</a:t>
                      </a:r>
                      <a:endParaRPr lang="en-CA">
                        <a:effectLst/>
                      </a:endParaRPr>
                    </a:p>
                  </a:txBody>
                  <a:tcPr marL="25400" marR="25400" marT="25400" marB="25400" anchor="ctr">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solidFill>
                      <a:srgbClr val="F5F5F5"/>
                    </a:solidFill>
                  </a:tcPr>
                </a:tc>
                <a:tc>
                  <a:txBody>
                    <a:bodyPr/>
                    <a:lstStyle/>
                    <a:p>
                      <a:pPr algn="ctr" rtl="0" fontAlgn="ctr">
                        <a:spcBef>
                          <a:spcPts val="0"/>
                        </a:spcBef>
                        <a:spcAft>
                          <a:spcPts val="0"/>
                        </a:spcAft>
                      </a:pPr>
                      <a:r>
                        <a:rPr lang="en-CA" sz="1000" b="0" i="0" u="none" strike="noStrike">
                          <a:solidFill>
                            <a:srgbClr val="000000"/>
                          </a:solidFill>
                          <a:effectLst/>
                          <a:latin typeface="Times New Roman" panose="02020603050405020304" pitchFamily="18" charset="0"/>
                        </a:rPr>
                        <a:t>79.670588</a:t>
                      </a:r>
                      <a:endParaRPr lang="en-CA">
                        <a:effectLst/>
                      </a:endParaRPr>
                    </a:p>
                  </a:txBody>
                  <a:tcPr marL="25400" marR="25400" marT="25400" marB="25400" anchor="ctr">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solidFill>
                      <a:srgbClr val="F5F5F5"/>
                    </a:solidFill>
                  </a:tcPr>
                </a:tc>
                <a:tc>
                  <a:txBody>
                    <a:bodyPr/>
                    <a:lstStyle/>
                    <a:p>
                      <a:pPr algn="ctr" rtl="0" fontAlgn="ctr">
                        <a:spcBef>
                          <a:spcPts val="0"/>
                        </a:spcBef>
                        <a:spcAft>
                          <a:spcPts val="0"/>
                        </a:spcAft>
                      </a:pPr>
                      <a:r>
                        <a:rPr lang="en-CA" sz="1000" b="0" i="0" u="none" strike="noStrike">
                          <a:solidFill>
                            <a:srgbClr val="000000"/>
                          </a:solidFill>
                          <a:effectLst/>
                          <a:latin typeface="Times New Roman" panose="02020603050405020304" pitchFamily="18" charset="0"/>
                        </a:rPr>
                        <a:t>28.448193</a:t>
                      </a:r>
                      <a:endParaRPr lang="en-CA">
                        <a:effectLst/>
                      </a:endParaRPr>
                    </a:p>
                  </a:txBody>
                  <a:tcPr marL="25400" marR="25400" marT="25400" marB="25400" anchor="ctr">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solidFill>
                      <a:srgbClr val="F5F5F5"/>
                    </a:solidFill>
                  </a:tcPr>
                </a:tc>
                <a:tc>
                  <a:txBody>
                    <a:bodyPr/>
                    <a:lstStyle/>
                    <a:p>
                      <a:pPr algn="ctr" rtl="0" fontAlgn="ctr">
                        <a:spcBef>
                          <a:spcPts val="0"/>
                        </a:spcBef>
                        <a:spcAft>
                          <a:spcPts val="0"/>
                        </a:spcAft>
                      </a:pPr>
                      <a:r>
                        <a:rPr lang="en-CA" sz="1000" b="0" i="0" u="none" strike="noStrike">
                          <a:solidFill>
                            <a:srgbClr val="000000"/>
                          </a:solidFill>
                          <a:effectLst/>
                          <a:latin typeface="Times New Roman" panose="02020603050405020304" pitchFamily="18" charset="0"/>
                        </a:rPr>
                        <a:t>21.25</a:t>
                      </a:r>
                      <a:endParaRPr lang="en-CA">
                        <a:effectLst/>
                      </a:endParaRPr>
                    </a:p>
                  </a:txBody>
                  <a:tcPr marL="25400" marR="25400" marT="25400" marB="25400" anchor="ctr">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solidFill>
                      <a:srgbClr val="F5F5F5"/>
                    </a:solidFill>
                  </a:tcPr>
                </a:tc>
                <a:tc>
                  <a:txBody>
                    <a:bodyPr/>
                    <a:lstStyle/>
                    <a:p>
                      <a:pPr algn="ctr" rtl="0" fontAlgn="ctr">
                        <a:spcBef>
                          <a:spcPts val="0"/>
                        </a:spcBef>
                        <a:spcAft>
                          <a:spcPts val="0"/>
                        </a:spcAft>
                      </a:pPr>
                      <a:r>
                        <a:rPr lang="en-CA" sz="1000" b="0" i="0" u="none" strike="noStrike">
                          <a:solidFill>
                            <a:srgbClr val="000000"/>
                          </a:solidFill>
                          <a:effectLst/>
                          <a:latin typeface="Times New Roman" panose="02020603050405020304" pitchFamily="18" charset="0"/>
                        </a:rPr>
                        <a:t>57.895</a:t>
                      </a:r>
                      <a:endParaRPr lang="en-CA">
                        <a:effectLst/>
                      </a:endParaRPr>
                    </a:p>
                  </a:txBody>
                  <a:tcPr marL="25400" marR="25400" marT="25400" marB="25400" anchor="ctr">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solidFill>
                      <a:srgbClr val="F5F5F5"/>
                    </a:solidFill>
                  </a:tcPr>
                </a:tc>
                <a:tc>
                  <a:txBody>
                    <a:bodyPr/>
                    <a:lstStyle/>
                    <a:p>
                      <a:pPr algn="ctr" rtl="0" fontAlgn="ctr">
                        <a:spcBef>
                          <a:spcPts val="0"/>
                        </a:spcBef>
                        <a:spcAft>
                          <a:spcPts val="0"/>
                        </a:spcAft>
                      </a:pPr>
                      <a:r>
                        <a:rPr lang="en-CA" sz="1000" b="0" i="0" u="none" strike="noStrike">
                          <a:solidFill>
                            <a:srgbClr val="000000"/>
                          </a:solidFill>
                          <a:effectLst/>
                          <a:latin typeface="Times New Roman" panose="02020603050405020304" pitchFamily="18" charset="0"/>
                        </a:rPr>
                        <a:t>84.680554</a:t>
                      </a:r>
                      <a:endParaRPr lang="en-CA">
                        <a:effectLst/>
                      </a:endParaRPr>
                    </a:p>
                  </a:txBody>
                  <a:tcPr marL="25400" marR="25400" marT="25400" marB="25400" anchor="ctr">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solidFill>
                      <a:srgbClr val="F5F5F5"/>
                    </a:solidFill>
                  </a:tcPr>
                </a:tc>
                <a:tc>
                  <a:txBody>
                    <a:bodyPr/>
                    <a:lstStyle/>
                    <a:p>
                      <a:pPr algn="ctr" rtl="0" fontAlgn="ctr">
                        <a:spcBef>
                          <a:spcPts val="0"/>
                        </a:spcBef>
                        <a:spcAft>
                          <a:spcPts val="0"/>
                        </a:spcAft>
                      </a:pPr>
                      <a:r>
                        <a:rPr lang="en-CA" sz="1000" b="0" i="0" u="none" strike="noStrike">
                          <a:solidFill>
                            <a:srgbClr val="000000"/>
                          </a:solidFill>
                          <a:effectLst/>
                          <a:latin typeface="Times New Roman" panose="02020603050405020304" pitchFamily="18" charset="0"/>
                        </a:rPr>
                        <a:t>103.530147</a:t>
                      </a:r>
                      <a:endParaRPr lang="en-CA">
                        <a:effectLst/>
                      </a:endParaRPr>
                    </a:p>
                  </a:txBody>
                  <a:tcPr marL="25400" marR="25400" marT="25400" marB="25400" anchor="ctr">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solidFill>
                      <a:srgbClr val="F5F5F5"/>
                    </a:solidFill>
                  </a:tcPr>
                </a:tc>
                <a:tc>
                  <a:txBody>
                    <a:bodyPr/>
                    <a:lstStyle/>
                    <a:p>
                      <a:pPr algn="ctr" rtl="0" fontAlgn="ctr">
                        <a:spcBef>
                          <a:spcPts val="0"/>
                        </a:spcBef>
                        <a:spcAft>
                          <a:spcPts val="0"/>
                        </a:spcAft>
                      </a:pPr>
                      <a:r>
                        <a:rPr lang="en-CA" sz="1000" b="0" i="0" u="none" strike="noStrike">
                          <a:solidFill>
                            <a:srgbClr val="000000"/>
                          </a:solidFill>
                          <a:effectLst/>
                          <a:latin typeface="Times New Roman" panose="02020603050405020304" pitchFamily="18" charset="0"/>
                        </a:rPr>
                        <a:t>126.3</a:t>
                      </a:r>
                      <a:endParaRPr lang="en-CA">
                        <a:effectLst/>
                      </a:endParaRPr>
                    </a:p>
                  </a:txBody>
                  <a:tcPr marL="25400" marR="25400" marT="25400" marB="25400" anchor="ctr">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solidFill>
                      <a:srgbClr val="F5F5F5"/>
                    </a:solidFill>
                  </a:tcPr>
                </a:tc>
                <a:extLst>
                  <a:ext uri="{0D108BD9-81ED-4DB2-BD59-A6C34878D82A}">
                    <a16:rowId xmlns:a16="http://schemas.microsoft.com/office/drawing/2014/main" val="2644027284"/>
                  </a:ext>
                </a:extLst>
              </a:tr>
              <a:tr h="200025">
                <a:tc>
                  <a:txBody>
                    <a:bodyPr/>
                    <a:lstStyle/>
                    <a:p>
                      <a:pPr rtl="0" fontAlgn="ctr">
                        <a:spcBef>
                          <a:spcPts val="0"/>
                        </a:spcBef>
                        <a:spcAft>
                          <a:spcPts val="0"/>
                        </a:spcAft>
                      </a:pPr>
                      <a:r>
                        <a:rPr lang="en-CA" sz="1000" b="1" i="0" u="none" strike="noStrike" dirty="0" err="1">
                          <a:solidFill>
                            <a:srgbClr val="000000"/>
                          </a:solidFill>
                          <a:effectLst/>
                          <a:latin typeface="Times New Roman" panose="02020603050405020304" pitchFamily="18" charset="0"/>
                        </a:rPr>
                        <a:t>Robustas_europe</a:t>
                      </a:r>
                      <a:endParaRPr lang="en-CA" dirty="0">
                        <a:effectLst/>
                      </a:endParaRPr>
                    </a:p>
                  </a:txBody>
                  <a:tcPr marL="25400" marR="25400" marT="25400" marB="25400" anchor="ctr">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tcPr>
                </a:tc>
                <a:tc>
                  <a:txBody>
                    <a:bodyPr/>
                    <a:lstStyle/>
                    <a:p>
                      <a:pPr algn="ctr" rtl="0" fontAlgn="ctr">
                        <a:spcBef>
                          <a:spcPts val="0"/>
                        </a:spcBef>
                        <a:spcAft>
                          <a:spcPts val="0"/>
                        </a:spcAft>
                      </a:pPr>
                      <a:r>
                        <a:rPr lang="en-CA" sz="1000" b="0" i="0" u="none" strike="noStrike">
                          <a:solidFill>
                            <a:srgbClr val="000000"/>
                          </a:solidFill>
                          <a:effectLst/>
                          <a:latin typeface="Times New Roman" panose="02020603050405020304" pitchFamily="18" charset="0"/>
                        </a:rPr>
                        <a:t>272</a:t>
                      </a:r>
                      <a:endParaRPr lang="en-CA">
                        <a:effectLst/>
                      </a:endParaRPr>
                    </a:p>
                  </a:txBody>
                  <a:tcPr marL="25400" marR="25400" marT="25400" marB="25400" anchor="ctr">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tcPr>
                </a:tc>
                <a:tc>
                  <a:txBody>
                    <a:bodyPr/>
                    <a:lstStyle/>
                    <a:p>
                      <a:pPr algn="ctr" rtl="0" fontAlgn="ctr">
                        <a:spcBef>
                          <a:spcPts val="0"/>
                        </a:spcBef>
                        <a:spcAft>
                          <a:spcPts val="0"/>
                        </a:spcAft>
                      </a:pPr>
                      <a:r>
                        <a:rPr lang="en-CA" sz="1000" b="0" i="0" u="none" strike="noStrike">
                          <a:solidFill>
                            <a:srgbClr val="000000"/>
                          </a:solidFill>
                          <a:effectLst/>
                          <a:latin typeface="Times New Roman" panose="02020603050405020304" pitchFamily="18" charset="0"/>
                        </a:rPr>
                        <a:t>74.456376</a:t>
                      </a:r>
                      <a:endParaRPr lang="en-CA">
                        <a:effectLst/>
                      </a:endParaRPr>
                    </a:p>
                  </a:txBody>
                  <a:tcPr marL="25400" marR="25400" marT="25400" marB="25400" anchor="ctr">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tcPr>
                </a:tc>
                <a:tc>
                  <a:txBody>
                    <a:bodyPr/>
                    <a:lstStyle/>
                    <a:p>
                      <a:pPr algn="ctr" rtl="0" fontAlgn="ctr">
                        <a:spcBef>
                          <a:spcPts val="0"/>
                        </a:spcBef>
                        <a:spcAft>
                          <a:spcPts val="0"/>
                        </a:spcAft>
                      </a:pPr>
                      <a:r>
                        <a:rPr lang="en-CA" sz="1000" b="0" i="0" u="none" strike="noStrike">
                          <a:solidFill>
                            <a:srgbClr val="000000"/>
                          </a:solidFill>
                          <a:effectLst/>
                          <a:latin typeface="Times New Roman" panose="02020603050405020304" pitchFamily="18" charset="0"/>
                        </a:rPr>
                        <a:t>26.5673</a:t>
                      </a:r>
                      <a:endParaRPr lang="en-CA">
                        <a:effectLst/>
                      </a:endParaRPr>
                    </a:p>
                  </a:txBody>
                  <a:tcPr marL="25400" marR="25400" marT="25400" marB="25400" anchor="ctr">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tcPr>
                </a:tc>
                <a:tc>
                  <a:txBody>
                    <a:bodyPr/>
                    <a:lstStyle/>
                    <a:p>
                      <a:pPr algn="ctr" rtl="0" fontAlgn="ctr">
                        <a:spcBef>
                          <a:spcPts val="0"/>
                        </a:spcBef>
                        <a:spcAft>
                          <a:spcPts val="0"/>
                        </a:spcAft>
                      </a:pPr>
                      <a:r>
                        <a:rPr lang="en-CA" sz="1000" b="0" i="0" u="none" strike="noStrike">
                          <a:solidFill>
                            <a:srgbClr val="000000"/>
                          </a:solidFill>
                          <a:effectLst/>
                          <a:latin typeface="Times New Roman" panose="02020603050405020304" pitchFamily="18" charset="0"/>
                        </a:rPr>
                        <a:t>22.79</a:t>
                      </a:r>
                      <a:endParaRPr lang="en-CA">
                        <a:effectLst/>
                      </a:endParaRPr>
                    </a:p>
                  </a:txBody>
                  <a:tcPr marL="25400" marR="25400" marT="25400" marB="25400" anchor="ctr">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tcPr>
                </a:tc>
                <a:tc>
                  <a:txBody>
                    <a:bodyPr/>
                    <a:lstStyle/>
                    <a:p>
                      <a:pPr algn="ctr" rtl="0" fontAlgn="ctr">
                        <a:spcBef>
                          <a:spcPts val="0"/>
                        </a:spcBef>
                        <a:spcAft>
                          <a:spcPts val="0"/>
                        </a:spcAft>
                      </a:pPr>
                      <a:r>
                        <a:rPr lang="en-CA" sz="1000" b="0" i="0" u="none" strike="noStrike">
                          <a:solidFill>
                            <a:srgbClr val="000000"/>
                          </a:solidFill>
                          <a:effectLst/>
                          <a:latin typeface="Times New Roman" panose="02020603050405020304" pitchFamily="18" charset="0"/>
                        </a:rPr>
                        <a:t>54.765</a:t>
                      </a:r>
                      <a:endParaRPr lang="en-CA">
                        <a:effectLst/>
                      </a:endParaRPr>
                    </a:p>
                  </a:txBody>
                  <a:tcPr marL="25400" marR="25400" marT="25400" marB="25400" anchor="ctr">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tcPr>
                </a:tc>
                <a:tc>
                  <a:txBody>
                    <a:bodyPr/>
                    <a:lstStyle/>
                    <a:p>
                      <a:pPr algn="ctr" rtl="0" fontAlgn="ctr">
                        <a:spcBef>
                          <a:spcPts val="0"/>
                        </a:spcBef>
                        <a:spcAft>
                          <a:spcPts val="0"/>
                        </a:spcAft>
                      </a:pPr>
                      <a:r>
                        <a:rPr lang="en-CA" sz="1000" b="0" i="0" u="none" strike="noStrike">
                          <a:solidFill>
                            <a:srgbClr val="000000"/>
                          </a:solidFill>
                          <a:effectLst/>
                          <a:latin typeface="Times New Roman" panose="02020603050405020304" pitchFamily="18" charset="0"/>
                        </a:rPr>
                        <a:t>78.150682</a:t>
                      </a:r>
                      <a:endParaRPr lang="en-CA">
                        <a:effectLst/>
                      </a:endParaRPr>
                    </a:p>
                  </a:txBody>
                  <a:tcPr marL="25400" marR="25400" marT="25400" marB="25400" anchor="ctr">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tcPr>
                </a:tc>
                <a:tc>
                  <a:txBody>
                    <a:bodyPr/>
                    <a:lstStyle/>
                    <a:p>
                      <a:pPr algn="ctr" rtl="0" fontAlgn="ctr">
                        <a:spcBef>
                          <a:spcPts val="0"/>
                        </a:spcBef>
                        <a:spcAft>
                          <a:spcPts val="0"/>
                        </a:spcAft>
                      </a:pPr>
                      <a:r>
                        <a:rPr lang="en-CA" sz="1000" b="0" i="0" u="none" strike="noStrike">
                          <a:solidFill>
                            <a:srgbClr val="000000"/>
                          </a:solidFill>
                          <a:effectLst/>
                          <a:latin typeface="Times New Roman" panose="02020603050405020304" pitchFamily="18" charset="0"/>
                        </a:rPr>
                        <a:t>97.329432</a:t>
                      </a:r>
                      <a:endParaRPr lang="en-CA">
                        <a:effectLst/>
                      </a:endParaRPr>
                    </a:p>
                  </a:txBody>
                  <a:tcPr marL="25400" marR="25400" marT="25400" marB="25400" anchor="ctr">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tcPr>
                </a:tc>
                <a:tc>
                  <a:txBody>
                    <a:bodyPr/>
                    <a:lstStyle/>
                    <a:p>
                      <a:pPr algn="ctr" rtl="0" fontAlgn="ctr">
                        <a:spcBef>
                          <a:spcPts val="0"/>
                        </a:spcBef>
                        <a:spcAft>
                          <a:spcPts val="0"/>
                        </a:spcAft>
                      </a:pPr>
                      <a:r>
                        <a:rPr lang="en-CA" sz="1000" b="0" i="0" u="none" strike="noStrike">
                          <a:solidFill>
                            <a:srgbClr val="000000"/>
                          </a:solidFill>
                          <a:effectLst/>
                          <a:latin typeface="Times New Roman" panose="02020603050405020304" pitchFamily="18" charset="0"/>
                        </a:rPr>
                        <a:t>121.3</a:t>
                      </a:r>
                      <a:endParaRPr lang="en-CA">
                        <a:effectLst/>
                      </a:endParaRPr>
                    </a:p>
                  </a:txBody>
                  <a:tcPr marL="25400" marR="25400" marT="25400" marB="25400" anchor="ctr">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278941"/>
                  </a:ext>
                </a:extLst>
              </a:tr>
              <a:tr h="200025">
                <a:tc>
                  <a:txBody>
                    <a:bodyPr/>
                    <a:lstStyle/>
                    <a:p>
                      <a:pPr rtl="0" fontAlgn="ctr">
                        <a:spcBef>
                          <a:spcPts val="0"/>
                        </a:spcBef>
                        <a:spcAft>
                          <a:spcPts val="0"/>
                        </a:spcAft>
                      </a:pPr>
                      <a:r>
                        <a:rPr lang="en-CA" sz="1000" b="1" i="0" u="none" strike="noStrike" dirty="0" err="1">
                          <a:solidFill>
                            <a:srgbClr val="000000"/>
                          </a:solidFill>
                          <a:effectLst/>
                          <a:latin typeface="Times New Roman" panose="02020603050405020304" pitchFamily="18" charset="0"/>
                        </a:rPr>
                        <a:t>Robustas_average</a:t>
                      </a:r>
                      <a:endParaRPr lang="en-CA" dirty="0">
                        <a:effectLst/>
                      </a:endParaRPr>
                    </a:p>
                  </a:txBody>
                  <a:tcPr marL="25400" marR="25400" marT="25400" marB="25400" anchor="ctr">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solidFill>
                      <a:srgbClr val="F5F5F5"/>
                    </a:solidFill>
                  </a:tcPr>
                </a:tc>
                <a:tc>
                  <a:txBody>
                    <a:bodyPr/>
                    <a:lstStyle/>
                    <a:p>
                      <a:pPr algn="ctr" rtl="0" fontAlgn="ctr">
                        <a:spcBef>
                          <a:spcPts val="0"/>
                        </a:spcBef>
                        <a:spcAft>
                          <a:spcPts val="0"/>
                        </a:spcAft>
                      </a:pPr>
                      <a:r>
                        <a:rPr lang="en-CA" sz="1000" b="0" i="0" u="none" strike="noStrike">
                          <a:solidFill>
                            <a:srgbClr val="000000"/>
                          </a:solidFill>
                          <a:effectLst/>
                          <a:latin typeface="Times New Roman" panose="02020603050405020304" pitchFamily="18" charset="0"/>
                        </a:rPr>
                        <a:t>272</a:t>
                      </a:r>
                      <a:endParaRPr lang="en-CA">
                        <a:effectLst/>
                      </a:endParaRPr>
                    </a:p>
                  </a:txBody>
                  <a:tcPr marL="25400" marR="25400" marT="25400" marB="25400" anchor="ctr">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solidFill>
                      <a:srgbClr val="F5F5F5"/>
                    </a:solidFill>
                  </a:tcPr>
                </a:tc>
                <a:tc>
                  <a:txBody>
                    <a:bodyPr/>
                    <a:lstStyle/>
                    <a:p>
                      <a:pPr algn="ctr" rtl="0" fontAlgn="ctr">
                        <a:spcBef>
                          <a:spcPts val="0"/>
                        </a:spcBef>
                        <a:spcAft>
                          <a:spcPts val="0"/>
                        </a:spcAft>
                      </a:pPr>
                      <a:r>
                        <a:rPr lang="en-CA" sz="1000" b="0" i="0" u="none" strike="noStrike">
                          <a:solidFill>
                            <a:srgbClr val="000000"/>
                          </a:solidFill>
                          <a:effectLst/>
                          <a:latin typeface="Times New Roman" panose="02020603050405020304" pitchFamily="18" charset="0"/>
                        </a:rPr>
                        <a:t>75.376692</a:t>
                      </a:r>
                      <a:endParaRPr lang="en-CA">
                        <a:effectLst/>
                      </a:endParaRPr>
                    </a:p>
                  </a:txBody>
                  <a:tcPr marL="25400" marR="25400" marT="25400" marB="25400" anchor="ctr">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solidFill>
                      <a:srgbClr val="F5F5F5"/>
                    </a:solidFill>
                  </a:tcPr>
                </a:tc>
                <a:tc>
                  <a:txBody>
                    <a:bodyPr/>
                    <a:lstStyle/>
                    <a:p>
                      <a:pPr algn="ctr" rtl="0" fontAlgn="ctr">
                        <a:spcBef>
                          <a:spcPts val="0"/>
                        </a:spcBef>
                        <a:spcAft>
                          <a:spcPts val="0"/>
                        </a:spcAft>
                      </a:pPr>
                      <a:r>
                        <a:rPr lang="en-CA" sz="1000" b="0" i="0" u="none" strike="noStrike">
                          <a:solidFill>
                            <a:srgbClr val="000000"/>
                          </a:solidFill>
                          <a:effectLst/>
                          <a:latin typeface="Times New Roman" panose="02020603050405020304" pitchFamily="18" charset="0"/>
                        </a:rPr>
                        <a:t>26.767165</a:t>
                      </a:r>
                      <a:endParaRPr lang="en-CA">
                        <a:effectLst/>
                      </a:endParaRPr>
                    </a:p>
                  </a:txBody>
                  <a:tcPr marL="25400" marR="25400" marT="25400" marB="25400" anchor="ctr">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solidFill>
                      <a:srgbClr val="F5F5F5"/>
                    </a:solidFill>
                  </a:tcPr>
                </a:tc>
                <a:tc>
                  <a:txBody>
                    <a:bodyPr/>
                    <a:lstStyle/>
                    <a:p>
                      <a:pPr algn="ctr" rtl="0" fontAlgn="ctr">
                        <a:spcBef>
                          <a:spcPts val="0"/>
                        </a:spcBef>
                        <a:spcAft>
                          <a:spcPts val="0"/>
                        </a:spcAft>
                      </a:pPr>
                      <a:r>
                        <a:rPr lang="en-CA" sz="1000" b="0" i="0" u="none" strike="noStrike">
                          <a:solidFill>
                            <a:srgbClr val="000000"/>
                          </a:solidFill>
                          <a:effectLst/>
                          <a:latin typeface="Times New Roman" panose="02020603050405020304" pitchFamily="18" charset="0"/>
                        </a:rPr>
                        <a:t>22.81</a:t>
                      </a:r>
                      <a:endParaRPr lang="en-CA">
                        <a:effectLst/>
                      </a:endParaRPr>
                    </a:p>
                  </a:txBody>
                  <a:tcPr marL="25400" marR="25400" marT="25400" marB="25400" anchor="ctr">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solidFill>
                      <a:srgbClr val="F5F5F5"/>
                    </a:solidFill>
                  </a:tcPr>
                </a:tc>
                <a:tc>
                  <a:txBody>
                    <a:bodyPr/>
                    <a:lstStyle/>
                    <a:p>
                      <a:pPr algn="ctr" rtl="0" fontAlgn="ctr">
                        <a:spcBef>
                          <a:spcPts val="0"/>
                        </a:spcBef>
                        <a:spcAft>
                          <a:spcPts val="0"/>
                        </a:spcAft>
                      </a:pPr>
                      <a:r>
                        <a:rPr lang="en-CA" sz="1000" b="0" i="0" u="none" strike="noStrike">
                          <a:solidFill>
                            <a:srgbClr val="000000"/>
                          </a:solidFill>
                          <a:effectLst/>
                          <a:latin typeface="Times New Roman" panose="02020603050405020304" pitchFamily="18" charset="0"/>
                        </a:rPr>
                        <a:t>55.3475</a:t>
                      </a:r>
                      <a:endParaRPr lang="en-CA">
                        <a:effectLst/>
                      </a:endParaRPr>
                    </a:p>
                  </a:txBody>
                  <a:tcPr marL="25400" marR="25400" marT="25400" marB="25400" anchor="ctr">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solidFill>
                      <a:srgbClr val="F5F5F5"/>
                    </a:solidFill>
                  </a:tcPr>
                </a:tc>
                <a:tc>
                  <a:txBody>
                    <a:bodyPr/>
                    <a:lstStyle/>
                    <a:p>
                      <a:pPr algn="ctr" rtl="0" fontAlgn="ctr">
                        <a:spcBef>
                          <a:spcPts val="0"/>
                        </a:spcBef>
                        <a:spcAft>
                          <a:spcPts val="0"/>
                        </a:spcAft>
                      </a:pPr>
                      <a:r>
                        <a:rPr lang="en-CA" sz="1000" b="0" i="0" u="none" strike="noStrike">
                          <a:solidFill>
                            <a:srgbClr val="000000"/>
                          </a:solidFill>
                          <a:effectLst/>
                          <a:latin typeface="Times New Roman" panose="02020603050405020304" pitchFamily="18" charset="0"/>
                        </a:rPr>
                        <a:t>79.203636</a:t>
                      </a:r>
                      <a:endParaRPr lang="en-CA">
                        <a:effectLst/>
                      </a:endParaRPr>
                    </a:p>
                  </a:txBody>
                  <a:tcPr marL="25400" marR="25400" marT="25400" marB="25400" anchor="ctr">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solidFill>
                      <a:srgbClr val="F5F5F5"/>
                    </a:solidFill>
                  </a:tcPr>
                </a:tc>
                <a:tc>
                  <a:txBody>
                    <a:bodyPr/>
                    <a:lstStyle/>
                    <a:p>
                      <a:pPr algn="ctr" rtl="0" fontAlgn="ctr">
                        <a:spcBef>
                          <a:spcPts val="0"/>
                        </a:spcBef>
                        <a:spcAft>
                          <a:spcPts val="0"/>
                        </a:spcAft>
                      </a:pPr>
                      <a:r>
                        <a:rPr lang="en-CA" sz="1000" b="0" i="0" u="none" strike="noStrike">
                          <a:solidFill>
                            <a:srgbClr val="000000"/>
                          </a:solidFill>
                          <a:effectLst/>
                          <a:latin typeface="Times New Roman" panose="02020603050405020304" pitchFamily="18" charset="0"/>
                        </a:rPr>
                        <a:t>98.367841</a:t>
                      </a:r>
                      <a:endParaRPr lang="en-CA">
                        <a:effectLst/>
                      </a:endParaRPr>
                    </a:p>
                  </a:txBody>
                  <a:tcPr marL="25400" marR="25400" marT="25400" marB="25400" anchor="ctr">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solidFill>
                      <a:srgbClr val="F5F5F5"/>
                    </a:solidFill>
                  </a:tcPr>
                </a:tc>
                <a:tc>
                  <a:txBody>
                    <a:bodyPr/>
                    <a:lstStyle/>
                    <a:p>
                      <a:pPr algn="ctr" rtl="0" fontAlgn="ctr">
                        <a:spcBef>
                          <a:spcPts val="0"/>
                        </a:spcBef>
                        <a:spcAft>
                          <a:spcPts val="0"/>
                        </a:spcAft>
                      </a:pPr>
                      <a:r>
                        <a:rPr lang="en-CA" sz="1000" b="0" i="0" u="none" strike="noStrike" dirty="0">
                          <a:solidFill>
                            <a:srgbClr val="000000"/>
                          </a:solidFill>
                          <a:effectLst/>
                          <a:latin typeface="Times New Roman" panose="02020603050405020304" pitchFamily="18" charset="0"/>
                        </a:rPr>
                        <a:t>121.98</a:t>
                      </a:r>
                      <a:endParaRPr lang="en-CA" dirty="0">
                        <a:effectLst/>
                      </a:endParaRPr>
                    </a:p>
                  </a:txBody>
                  <a:tcPr marL="25400" marR="25400" marT="25400" marB="25400" anchor="ctr">
                    <a:lnL w="9385" cap="flat" cmpd="sng" algn="ctr">
                      <a:solidFill>
                        <a:srgbClr val="000000"/>
                      </a:solidFill>
                      <a:prstDash val="solid"/>
                      <a:round/>
                      <a:headEnd type="none" w="med" len="med"/>
                      <a:tailEnd type="none" w="med" len="med"/>
                    </a:lnL>
                    <a:lnR w="9385" cap="flat" cmpd="sng" algn="ctr">
                      <a:solidFill>
                        <a:srgbClr val="000000"/>
                      </a:solidFill>
                      <a:prstDash val="solid"/>
                      <a:round/>
                      <a:headEnd type="none" w="med" len="med"/>
                      <a:tailEnd type="none" w="med" len="med"/>
                    </a:lnR>
                    <a:lnT w="9385" cap="flat" cmpd="sng" algn="ctr">
                      <a:solidFill>
                        <a:srgbClr val="000000"/>
                      </a:solidFill>
                      <a:prstDash val="solid"/>
                      <a:round/>
                      <a:headEnd type="none" w="med" len="med"/>
                      <a:tailEnd type="none" w="med" len="med"/>
                    </a:lnT>
                    <a:lnB w="9385" cap="flat" cmpd="sng" algn="ctr">
                      <a:solidFill>
                        <a:srgbClr val="000000"/>
                      </a:solidFill>
                      <a:prstDash val="solid"/>
                      <a:round/>
                      <a:headEnd type="none" w="med" len="med"/>
                      <a:tailEnd type="none" w="med" len="med"/>
                    </a:lnB>
                    <a:solidFill>
                      <a:srgbClr val="F5F5F5"/>
                    </a:solidFill>
                  </a:tcPr>
                </a:tc>
                <a:extLst>
                  <a:ext uri="{0D108BD9-81ED-4DB2-BD59-A6C34878D82A}">
                    <a16:rowId xmlns:a16="http://schemas.microsoft.com/office/drawing/2014/main" val="1625673914"/>
                  </a:ext>
                </a:extLst>
              </a:tr>
            </a:tbl>
          </a:graphicData>
        </a:graphic>
      </p:graphicFrame>
      <p:sp>
        <p:nvSpPr>
          <p:cNvPr id="12" name="Oval 11">
            <a:extLst>
              <a:ext uri="{FF2B5EF4-FFF2-40B4-BE49-F238E27FC236}">
                <a16:creationId xmlns:a16="http://schemas.microsoft.com/office/drawing/2014/main" id="{9265E3E0-39A3-2230-E7E8-1A8B5B807DBF}"/>
              </a:ext>
            </a:extLst>
          </p:cNvPr>
          <p:cNvSpPr/>
          <p:nvPr/>
        </p:nvSpPr>
        <p:spPr>
          <a:xfrm>
            <a:off x="6339840" y="3338062"/>
            <a:ext cx="461553" cy="23245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Oval 12">
            <a:extLst>
              <a:ext uri="{FF2B5EF4-FFF2-40B4-BE49-F238E27FC236}">
                <a16:creationId xmlns:a16="http://schemas.microsoft.com/office/drawing/2014/main" id="{DB865533-8B44-636D-5D6D-4B36EF5CF59A}"/>
              </a:ext>
            </a:extLst>
          </p:cNvPr>
          <p:cNvSpPr/>
          <p:nvPr/>
        </p:nvSpPr>
        <p:spPr>
          <a:xfrm>
            <a:off x="6339840" y="5162568"/>
            <a:ext cx="461553" cy="232453"/>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Slide Number Placeholder 4">
            <a:extLst>
              <a:ext uri="{FF2B5EF4-FFF2-40B4-BE49-F238E27FC236}">
                <a16:creationId xmlns:a16="http://schemas.microsoft.com/office/drawing/2014/main" id="{85AE6920-055D-BBD2-2DF5-43BE627576AD}"/>
              </a:ext>
            </a:extLst>
          </p:cNvPr>
          <p:cNvSpPr>
            <a:spLocks noGrp="1"/>
          </p:cNvSpPr>
          <p:nvPr>
            <p:ph type="sldNum" sz="quarter" idx="4"/>
          </p:nvPr>
        </p:nvSpPr>
        <p:spPr>
          <a:xfrm>
            <a:off x="8526424" y="6336135"/>
            <a:ext cx="251399" cy="365125"/>
          </a:xfrm>
        </p:spPr>
        <p:txBody>
          <a:bodyPr/>
          <a:lstStyle/>
          <a:p>
            <a:fld id="{E1497D35-93D5-5047-9160-8F9C97C9D015}" type="slidenum">
              <a:rPr lang="en-US" sz="800" smtClean="0"/>
              <a:pPr/>
              <a:t>4</a:t>
            </a:fld>
            <a:endParaRPr lang="en-US" sz="800" dirty="0"/>
          </a:p>
        </p:txBody>
      </p:sp>
      <p:sp>
        <p:nvSpPr>
          <p:cNvPr id="15" name="Date Placeholder 4">
            <a:extLst>
              <a:ext uri="{FF2B5EF4-FFF2-40B4-BE49-F238E27FC236}">
                <a16:creationId xmlns:a16="http://schemas.microsoft.com/office/drawing/2014/main" id="{26A8C1D8-DE1E-35BD-A744-0491969AE22B}"/>
              </a:ext>
            </a:extLst>
          </p:cNvPr>
          <p:cNvSpPr txBox="1">
            <a:spLocks/>
          </p:cNvSpPr>
          <p:nvPr/>
        </p:nvSpPr>
        <p:spPr>
          <a:xfrm>
            <a:off x="7210697" y="6336136"/>
            <a:ext cx="1146137" cy="365125"/>
          </a:xfrm>
          <a:prstGeom prst="rect">
            <a:avLst/>
          </a:prstGeom>
        </p:spPr>
        <p:txBody>
          <a:bodyPr vert="horz" lIns="91440" tIns="45720" rIns="91440" bIns="45720" rtlCol="0" anchor="ctr"/>
          <a:lstStyle>
            <a:defPPr>
              <a:defRPr lang="en-US"/>
            </a:defPPr>
            <a:lvl1pPr marL="0" algn="r" defTabSz="914400" rtl="0" eaLnBrk="1" latinLnBrk="0" hangingPunct="1">
              <a:defRPr sz="1400" kern="1200" baseline="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800" dirty="0"/>
              <a:t>December 5, 2022</a:t>
            </a:r>
            <a:r>
              <a:rPr lang="en-CA" sz="800" dirty="0"/>
              <a:t>     |</a:t>
            </a:r>
            <a:endParaRPr lang="en-US" sz="800" dirty="0"/>
          </a:p>
        </p:txBody>
      </p:sp>
      <p:sp>
        <p:nvSpPr>
          <p:cNvPr id="2" name="TextBox 1">
            <a:extLst>
              <a:ext uri="{FF2B5EF4-FFF2-40B4-BE49-F238E27FC236}">
                <a16:creationId xmlns:a16="http://schemas.microsoft.com/office/drawing/2014/main" id="{2EE94D8D-3845-D77D-68D0-34AB9DE1B4FF}"/>
              </a:ext>
            </a:extLst>
          </p:cNvPr>
          <p:cNvSpPr txBox="1"/>
          <p:nvPr/>
        </p:nvSpPr>
        <p:spPr>
          <a:xfrm>
            <a:off x="7012095" y="3244334"/>
            <a:ext cx="1571841" cy="369332"/>
          </a:xfrm>
          <a:prstGeom prst="rect">
            <a:avLst/>
          </a:prstGeom>
          <a:noFill/>
        </p:spPr>
        <p:txBody>
          <a:bodyPr wrap="none" rtlCol="0">
            <a:spAutoFit/>
          </a:bodyPr>
          <a:lstStyle/>
          <a:p>
            <a:r>
              <a:rPr lang="en-US" dirty="0"/>
              <a:t>Maximum Avg</a:t>
            </a:r>
            <a:endParaRPr lang="en-CA" dirty="0"/>
          </a:p>
        </p:txBody>
      </p:sp>
      <p:sp>
        <p:nvSpPr>
          <p:cNvPr id="3" name="TextBox 2">
            <a:extLst>
              <a:ext uri="{FF2B5EF4-FFF2-40B4-BE49-F238E27FC236}">
                <a16:creationId xmlns:a16="http://schemas.microsoft.com/office/drawing/2014/main" id="{489CBF4C-C3C1-F972-0FA1-4A9A8157377B}"/>
              </a:ext>
            </a:extLst>
          </p:cNvPr>
          <p:cNvSpPr txBox="1"/>
          <p:nvPr/>
        </p:nvSpPr>
        <p:spPr>
          <a:xfrm>
            <a:off x="7012095" y="5094128"/>
            <a:ext cx="1533368" cy="369332"/>
          </a:xfrm>
          <a:prstGeom prst="rect">
            <a:avLst/>
          </a:prstGeom>
          <a:noFill/>
        </p:spPr>
        <p:txBody>
          <a:bodyPr wrap="none" rtlCol="0">
            <a:spAutoFit/>
          </a:bodyPr>
          <a:lstStyle/>
          <a:p>
            <a:r>
              <a:rPr lang="en-US" dirty="0"/>
              <a:t>Minimum Avg</a:t>
            </a:r>
            <a:endParaRPr lang="en-CA" dirty="0"/>
          </a:p>
        </p:txBody>
      </p:sp>
      <p:cxnSp>
        <p:nvCxnSpPr>
          <p:cNvPr id="5" name="Straight Connector 4">
            <a:extLst>
              <a:ext uri="{FF2B5EF4-FFF2-40B4-BE49-F238E27FC236}">
                <a16:creationId xmlns:a16="http://schemas.microsoft.com/office/drawing/2014/main" id="{9AA09210-53C4-BB60-6CE2-F05DA74F1F5E}"/>
              </a:ext>
            </a:extLst>
          </p:cNvPr>
          <p:cNvCxnSpPr>
            <a:stCxn id="12" idx="6"/>
          </p:cNvCxnSpPr>
          <p:nvPr/>
        </p:nvCxnSpPr>
        <p:spPr>
          <a:xfrm flipV="1">
            <a:off x="6801393" y="3454288"/>
            <a:ext cx="320767" cy="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72CC4203-D324-812F-212B-91074ACA559D}"/>
              </a:ext>
            </a:extLst>
          </p:cNvPr>
          <p:cNvCxnSpPr/>
          <p:nvPr/>
        </p:nvCxnSpPr>
        <p:spPr>
          <a:xfrm flipV="1">
            <a:off x="6790054" y="5283566"/>
            <a:ext cx="320767" cy="1"/>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54696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BD3C6C64-8BB5-E449-E0F7-BBD2CAE3788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3787614" y="1500188"/>
            <a:ext cx="6857997" cy="3857624"/>
          </a:xfrm>
          <a:prstGeom prst="rect">
            <a:avLst/>
          </a:prstGeom>
        </p:spPr>
      </p:pic>
      <p:pic>
        <p:nvPicPr>
          <p:cNvPr id="6" name="Picture 5">
            <a:extLst>
              <a:ext uri="{FF2B5EF4-FFF2-40B4-BE49-F238E27FC236}">
                <a16:creationId xmlns:a16="http://schemas.microsoft.com/office/drawing/2014/main" id="{43C4D276-52B0-9575-3C24-380E8CD46296}"/>
              </a:ext>
            </a:extLst>
          </p:cNvPr>
          <p:cNvPicPr>
            <a:picLocks noChangeAspect="1"/>
          </p:cNvPicPr>
          <p:nvPr/>
        </p:nvPicPr>
        <p:blipFill>
          <a:blip r:embed="rId4"/>
          <a:stretch>
            <a:fillRect/>
          </a:stretch>
        </p:blipFill>
        <p:spPr>
          <a:xfrm>
            <a:off x="0" y="69672"/>
            <a:ext cx="6315956" cy="4096322"/>
          </a:xfrm>
          <a:prstGeom prst="rect">
            <a:avLst/>
          </a:prstGeom>
        </p:spPr>
      </p:pic>
      <p:sp>
        <p:nvSpPr>
          <p:cNvPr id="7" name="TextBox 6">
            <a:extLst>
              <a:ext uri="{FF2B5EF4-FFF2-40B4-BE49-F238E27FC236}">
                <a16:creationId xmlns:a16="http://schemas.microsoft.com/office/drawing/2014/main" id="{54AA9379-4E52-539A-40D5-57C60FF95B71}"/>
              </a:ext>
            </a:extLst>
          </p:cNvPr>
          <p:cNvSpPr txBox="1"/>
          <p:nvPr/>
        </p:nvSpPr>
        <p:spPr>
          <a:xfrm>
            <a:off x="4950868" y="1776549"/>
            <a:ext cx="3525324" cy="369332"/>
          </a:xfrm>
          <a:prstGeom prst="rect">
            <a:avLst/>
          </a:prstGeom>
          <a:noFill/>
        </p:spPr>
        <p:txBody>
          <a:bodyPr wrap="none" rtlCol="0">
            <a:spAutoFit/>
          </a:bodyPr>
          <a:lstStyle/>
          <a:p>
            <a:r>
              <a:rPr lang="en-CA" sz="1800" b="1" i="0" u="none" strike="noStrike" dirty="0">
                <a:solidFill>
                  <a:srgbClr val="000000"/>
                </a:solidFill>
                <a:effectLst/>
                <a:latin typeface="Times New Roman" panose="02020603050405020304" pitchFamily="18" charset="0"/>
              </a:rPr>
              <a:t>Coffee averages price distribution</a:t>
            </a:r>
            <a:endParaRPr lang="en-CA" dirty="0"/>
          </a:p>
        </p:txBody>
      </p:sp>
      <p:sp>
        <p:nvSpPr>
          <p:cNvPr id="8" name="TextBox 7">
            <a:extLst>
              <a:ext uri="{FF2B5EF4-FFF2-40B4-BE49-F238E27FC236}">
                <a16:creationId xmlns:a16="http://schemas.microsoft.com/office/drawing/2014/main" id="{EA40E206-28FD-1463-E2D3-EFBA8CD8AFBD}"/>
              </a:ext>
            </a:extLst>
          </p:cNvPr>
          <p:cNvSpPr txBox="1"/>
          <p:nvPr/>
        </p:nvSpPr>
        <p:spPr>
          <a:xfrm>
            <a:off x="374469" y="4397829"/>
            <a:ext cx="8177495" cy="830997"/>
          </a:xfrm>
          <a:prstGeom prst="rect">
            <a:avLst/>
          </a:prstGeom>
          <a:noFill/>
        </p:spPr>
        <p:txBody>
          <a:bodyPr wrap="none" rtlCol="0">
            <a:spAutoFit/>
          </a:bodyPr>
          <a:lstStyle/>
          <a:p>
            <a:r>
              <a:rPr lang="en-US" sz="1200" b="0" i="0" u="none" strike="noStrike" dirty="0">
                <a:solidFill>
                  <a:srgbClr val="000000"/>
                </a:solidFill>
                <a:effectLst/>
                <a:latin typeface="Times New Roman" panose="02020603050405020304" pitchFamily="18" charset="0"/>
              </a:rPr>
              <a:t>“The daily price increased by over 50% between 30 January and 10 March, as the ongoing drought in Brazil </a:t>
            </a:r>
          </a:p>
          <a:p>
            <a:r>
              <a:rPr lang="en-US" sz="1200" b="0" i="0" u="none" strike="noStrike" dirty="0">
                <a:solidFill>
                  <a:srgbClr val="000000"/>
                </a:solidFill>
                <a:effectLst/>
                <a:latin typeface="Times New Roman" panose="02020603050405020304" pitchFamily="18" charset="0"/>
              </a:rPr>
              <a:t>and uncertainty over the 2014/15 crop put upward pressure on prices” (ICO.ORG, 2014), this is particularly important </a:t>
            </a:r>
          </a:p>
          <a:p>
            <a:r>
              <a:rPr lang="en-US" sz="1200" b="0" i="0" u="none" strike="noStrike" dirty="0">
                <a:solidFill>
                  <a:srgbClr val="000000"/>
                </a:solidFill>
                <a:effectLst/>
                <a:latin typeface="Times New Roman" panose="02020603050405020304" pitchFamily="18" charset="0"/>
              </a:rPr>
              <a:t>due that January 2014 was one of the hottest months in “Brazil, which produces nearly 40% of the world’s coffee” (Wile, 2014),  </a:t>
            </a:r>
          </a:p>
          <a:p>
            <a:r>
              <a:rPr lang="en-US" sz="1200" b="0" i="0" u="none" strike="noStrike" dirty="0">
                <a:solidFill>
                  <a:srgbClr val="000000"/>
                </a:solidFill>
                <a:effectLst/>
                <a:latin typeface="Times New Roman" panose="02020603050405020304" pitchFamily="18" charset="0"/>
              </a:rPr>
              <a:t>and lots of the crops were lost on this year</a:t>
            </a:r>
            <a:endParaRPr lang="en-CA" sz="1200" dirty="0"/>
          </a:p>
        </p:txBody>
      </p:sp>
      <p:sp>
        <p:nvSpPr>
          <p:cNvPr id="9" name="Slide Number Placeholder 4">
            <a:extLst>
              <a:ext uri="{FF2B5EF4-FFF2-40B4-BE49-F238E27FC236}">
                <a16:creationId xmlns:a16="http://schemas.microsoft.com/office/drawing/2014/main" id="{FEF64370-12C6-C53A-81C0-38D8CCB02DF2}"/>
              </a:ext>
            </a:extLst>
          </p:cNvPr>
          <p:cNvSpPr>
            <a:spLocks noGrp="1"/>
          </p:cNvSpPr>
          <p:nvPr>
            <p:ph type="sldNum" sz="quarter" idx="4"/>
          </p:nvPr>
        </p:nvSpPr>
        <p:spPr>
          <a:xfrm>
            <a:off x="8526424" y="6336135"/>
            <a:ext cx="251399" cy="365125"/>
          </a:xfrm>
        </p:spPr>
        <p:txBody>
          <a:bodyPr/>
          <a:lstStyle/>
          <a:p>
            <a:fld id="{E1497D35-93D5-5047-9160-8F9C97C9D015}" type="slidenum">
              <a:rPr lang="en-US" sz="800" smtClean="0"/>
              <a:pPr/>
              <a:t>5</a:t>
            </a:fld>
            <a:endParaRPr lang="en-US" sz="800" dirty="0"/>
          </a:p>
        </p:txBody>
      </p:sp>
      <p:sp>
        <p:nvSpPr>
          <p:cNvPr id="10" name="Date Placeholder 4">
            <a:extLst>
              <a:ext uri="{FF2B5EF4-FFF2-40B4-BE49-F238E27FC236}">
                <a16:creationId xmlns:a16="http://schemas.microsoft.com/office/drawing/2014/main" id="{AC7A48C4-2F24-5700-3285-DD9088C00EC3}"/>
              </a:ext>
            </a:extLst>
          </p:cNvPr>
          <p:cNvSpPr txBox="1">
            <a:spLocks/>
          </p:cNvSpPr>
          <p:nvPr/>
        </p:nvSpPr>
        <p:spPr>
          <a:xfrm>
            <a:off x="7210697" y="6336136"/>
            <a:ext cx="1146137" cy="365125"/>
          </a:xfrm>
          <a:prstGeom prst="rect">
            <a:avLst/>
          </a:prstGeom>
        </p:spPr>
        <p:txBody>
          <a:bodyPr vert="horz" lIns="91440" tIns="45720" rIns="91440" bIns="45720" rtlCol="0" anchor="ctr"/>
          <a:lstStyle>
            <a:defPPr>
              <a:defRPr lang="en-US"/>
            </a:defPPr>
            <a:lvl1pPr marL="0" algn="r" defTabSz="914400" rtl="0" eaLnBrk="1" latinLnBrk="0" hangingPunct="1">
              <a:defRPr sz="1400" kern="1200" baseline="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800" dirty="0"/>
              <a:t>December 5, 2022</a:t>
            </a:r>
            <a:r>
              <a:rPr lang="en-CA" sz="800" dirty="0"/>
              <a:t>     |</a:t>
            </a:r>
            <a:endParaRPr lang="en-US" sz="800" dirty="0"/>
          </a:p>
        </p:txBody>
      </p:sp>
    </p:spTree>
    <p:extLst>
      <p:ext uri="{BB962C8B-B14F-4D97-AF65-F5344CB8AC3E}">
        <p14:creationId xmlns:p14="http://schemas.microsoft.com/office/powerpoint/2010/main" val="20266252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CF052758-88AF-BE32-EBFD-2F685DBF53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7" name="TextBox 6">
            <a:extLst>
              <a:ext uri="{FF2B5EF4-FFF2-40B4-BE49-F238E27FC236}">
                <a16:creationId xmlns:a16="http://schemas.microsoft.com/office/drawing/2014/main" id="{7EBDDA2D-63B5-C36A-2334-B463F561C7EC}"/>
              </a:ext>
            </a:extLst>
          </p:cNvPr>
          <p:cNvSpPr txBox="1"/>
          <p:nvPr/>
        </p:nvSpPr>
        <p:spPr>
          <a:xfrm>
            <a:off x="383177" y="574766"/>
            <a:ext cx="5278048" cy="369332"/>
          </a:xfrm>
          <a:prstGeom prst="rect">
            <a:avLst/>
          </a:prstGeom>
          <a:noFill/>
        </p:spPr>
        <p:txBody>
          <a:bodyPr wrap="none" rtlCol="0">
            <a:spAutoFit/>
          </a:bodyPr>
          <a:lstStyle/>
          <a:p>
            <a:r>
              <a:rPr lang="en-US" sz="1800" b="1" i="0" u="none" strike="noStrike" dirty="0">
                <a:solidFill>
                  <a:srgbClr val="000000"/>
                </a:solidFill>
                <a:effectLst/>
                <a:latin typeface="Times New Roman" panose="02020603050405020304" pitchFamily="18" charset="0"/>
              </a:rPr>
              <a:t>Features Selection and Backward Pairwise Relation</a:t>
            </a:r>
            <a:endParaRPr lang="en-CA" dirty="0"/>
          </a:p>
        </p:txBody>
      </p:sp>
      <p:pic>
        <p:nvPicPr>
          <p:cNvPr id="9" name="Picture 8">
            <a:extLst>
              <a:ext uri="{FF2B5EF4-FFF2-40B4-BE49-F238E27FC236}">
                <a16:creationId xmlns:a16="http://schemas.microsoft.com/office/drawing/2014/main" id="{E16415AC-05C3-30C8-9EC9-FD96C6AF88FE}"/>
              </a:ext>
            </a:extLst>
          </p:cNvPr>
          <p:cNvPicPr>
            <a:picLocks noChangeAspect="1"/>
          </p:cNvPicPr>
          <p:nvPr/>
        </p:nvPicPr>
        <p:blipFill>
          <a:blip r:embed="rId4"/>
          <a:stretch>
            <a:fillRect/>
          </a:stretch>
        </p:blipFill>
        <p:spPr>
          <a:xfrm>
            <a:off x="1323707" y="2057968"/>
            <a:ext cx="5973009" cy="1609950"/>
          </a:xfrm>
          <a:prstGeom prst="rect">
            <a:avLst/>
          </a:prstGeom>
        </p:spPr>
      </p:pic>
      <p:sp>
        <p:nvSpPr>
          <p:cNvPr id="10" name="TextBox 9">
            <a:extLst>
              <a:ext uri="{FF2B5EF4-FFF2-40B4-BE49-F238E27FC236}">
                <a16:creationId xmlns:a16="http://schemas.microsoft.com/office/drawing/2014/main" id="{59AFE0BD-9903-176B-23AD-143F018571B2}"/>
              </a:ext>
            </a:extLst>
          </p:cNvPr>
          <p:cNvSpPr txBox="1"/>
          <p:nvPr/>
        </p:nvSpPr>
        <p:spPr>
          <a:xfrm>
            <a:off x="513806" y="1158240"/>
            <a:ext cx="7087197" cy="646331"/>
          </a:xfrm>
          <a:prstGeom prst="rect">
            <a:avLst/>
          </a:prstGeom>
          <a:noFill/>
        </p:spPr>
        <p:txBody>
          <a:bodyPr wrap="none" rtlCol="0">
            <a:spAutoFit/>
          </a:bodyPr>
          <a:lstStyle/>
          <a:p>
            <a:r>
              <a:rPr lang="en-US" sz="1200" b="0" i="0" u="none" strike="noStrike" dirty="0">
                <a:solidFill>
                  <a:srgbClr val="000000"/>
                </a:solidFill>
                <a:effectLst/>
                <a:latin typeface="Times New Roman" panose="02020603050405020304" pitchFamily="18" charset="0"/>
              </a:rPr>
              <a:t>SL = 0.05 </a:t>
            </a:r>
          </a:p>
          <a:p>
            <a:r>
              <a:rPr lang="en-US" sz="1200" b="0" i="0" u="none" strike="noStrike" dirty="0">
                <a:solidFill>
                  <a:srgbClr val="000000"/>
                </a:solidFill>
                <a:effectLst/>
                <a:latin typeface="Times New Roman" panose="02020603050405020304" pitchFamily="18" charset="0"/>
              </a:rPr>
              <a:t>P-val</a:t>
            </a:r>
            <a:r>
              <a:rPr lang="en-US" sz="1200" dirty="0">
                <a:solidFill>
                  <a:srgbClr val="000000"/>
                </a:solidFill>
                <a:latin typeface="Times New Roman" panose="02020603050405020304" pitchFamily="18" charset="0"/>
              </a:rPr>
              <a:t>ue  &lt;  SL</a:t>
            </a:r>
            <a:endParaRPr lang="en-US" sz="1200" b="0" i="0" u="none" strike="noStrike" dirty="0">
              <a:solidFill>
                <a:srgbClr val="000000"/>
              </a:solidFill>
              <a:effectLst/>
              <a:latin typeface="Times New Roman" panose="02020603050405020304" pitchFamily="18" charset="0"/>
            </a:endParaRPr>
          </a:p>
          <a:p>
            <a:r>
              <a:rPr lang="en-US" sz="1200" b="0" i="0" u="none" strike="noStrike" dirty="0">
                <a:solidFill>
                  <a:srgbClr val="000000"/>
                </a:solidFill>
                <a:effectLst/>
                <a:latin typeface="Times New Roman" panose="02020603050405020304" pitchFamily="18" charset="0"/>
              </a:rPr>
              <a:t>The model is completed, keeping all the columns with the exemption of Columns: Other_average and </a:t>
            </a:r>
            <a:r>
              <a:rPr lang="en-US" sz="1200" b="0" i="0" u="none" strike="noStrike" dirty="0" err="1">
                <a:solidFill>
                  <a:srgbClr val="000000"/>
                </a:solidFill>
                <a:effectLst/>
                <a:latin typeface="Times New Roman" panose="02020603050405020304" pitchFamily="18" charset="0"/>
              </a:rPr>
              <a:t>Other_ny</a:t>
            </a:r>
            <a:endParaRPr lang="en-CA" sz="1200" dirty="0"/>
          </a:p>
        </p:txBody>
      </p:sp>
      <p:sp>
        <p:nvSpPr>
          <p:cNvPr id="11" name="Slide Number Placeholder 4">
            <a:extLst>
              <a:ext uri="{FF2B5EF4-FFF2-40B4-BE49-F238E27FC236}">
                <a16:creationId xmlns:a16="http://schemas.microsoft.com/office/drawing/2014/main" id="{A373B608-8841-23BC-5C8F-82FA6C8ABACD}"/>
              </a:ext>
            </a:extLst>
          </p:cNvPr>
          <p:cNvSpPr>
            <a:spLocks noGrp="1"/>
          </p:cNvSpPr>
          <p:nvPr>
            <p:ph type="sldNum" sz="quarter" idx="4"/>
          </p:nvPr>
        </p:nvSpPr>
        <p:spPr>
          <a:xfrm>
            <a:off x="8526424" y="6336135"/>
            <a:ext cx="251399" cy="365125"/>
          </a:xfrm>
        </p:spPr>
        <p:txBody>
          <a:bodyPr/>
          <a:lstStyle/>
          <a:p>
            <a:fld id="{E1497D35-93D5-5047-9160-8F9C97C9D015}" type="slidenum">
              <a:rPr lang="en-US" sz="800" smtClean="0"/>
              <a:pPr/>
              <a:t>6</a:t>
            </a:fld>
            <a:endParaRPr lang="en-US" sz="800" dirty="0"/>
          </a:p>
        </p:txBody>
      </p:sp>
      <p:sp>
        <p:nvSpPr>
          <p:cNvPr id="12" name="Date Placeholder 4">
            <a:extLst>
              <a:ext uri="{FF2B5EF4-FFF2-40B4-BE49-F238E27FC236}">
                <a16:creationId xmlns:a16="http://schemas.microsoft.com/office/drawing/2014/main" id="{77DBAF22-F943-5E4D-AF74-2B80D8CC3D00}"/>
              </a:ext>
            </a:extLst>
          </p:cNvPr>
          <p:cNvSpPr txBox="1">
            <a:spLocks/>
          </p:cNvSpPr>
          <p:nvPr/>
        </p:nvSpPr>
        <p:spPr>
          <a:xfrm>
            <a:off x="7210697" y="6336136"/>
            <a:ext cx="1146137" cy="365125"/>
          </a:xfrm>
          <a:prstGeom prst="rect">
            <a:avLst/>
          </a:prstGeom>
        </p:spPr>
        <p:txBody>
          <a:bodyPr vert="horz" lIns="91440" tIns="45720" rIns="91440" bIns="45720" rtlCol="0" anchor="ctr"/>
          <a:lstStyle>
            <a:defPPr>
              <a:defRPr lang="en-US"/>
            </a:defPPr>
            <a:lvl1pPr marL="0" algn="r" defTabSz="914400" rtl="0" eaLnBrk="1" latinLnBrk="0" hangingPunct="1">
              <a:defRPr sz="1400" kern="1200" baseline="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800" dirty="0"/>
              <a:t>December 5, 2022</a:t>
            </a:r>
            <a:r>
              <a:rPr lang="en-CA" sz="800" dirty="0"/>
              <a:t>     |</a:t>
            </a:r>
            <a:endParaRPr lang="en-US" sz="800" dirty="0"/>
          </a:p>
        </p:txBody>
      </p:sp>
      <p:pic>
        <p:nvPicPr>
          <p:cNvPr id="1026" name="Picture 2">
            <a:extLst>
              <a:ext uri="{FF2B5EF4-FFF2-40B4-BE49-F238E27FC236}">
                <a16:creationId xmlns:a16="http://schemas.microsoft.com/office/drawing/2014/main" id="{3DF73C4C-5963-EB41-7F9A-E7449B3508C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72427" y="3844792"/>
            <a:ext cx="3177595" cy="267390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7CCEFC2B-A6FF-C1EC-D002-74D4050C90A4}"/>
              </a:ext>
            </a:extLst>
          </p:cNvPr>
          <p:cNvSpPr txBox="1"/>
          <p:nvPr/>
        </p:nvSpPr>
        <p:spPr>
          <a:xfrm>
            <a:off x="584462" y="4609707"/>
            <a:ext cx="3321743" cy="646331"/>
          </a:xfrm>
          <a:prstGeom prst="rect">
            <a:avLst/>
          </a:prstGeom>
          <a:noFill/>
        </p:spPr>
        <p:txBody>
          <a:bodyPr wrap="none" rtlCol="0">
            <a:spAutoFit/>
          </a:bodyPr>
          <a:lstStyle/>
          <a:p>
            <a:r>
              <a:rPr lang="en-CA" dirty="0">
                <a:solidFill>
                  <a:srgbClr val="00B050"/>
                </a:solidFill>
              </a:rPr>
              <a:t>Remove column if value is &gt; 0.05</a:t>
            </a:r>
          </a:p>
          <a:p>
            <a:r>
              <a:rPr lang="en-CA" dirty="0">
                <a:solidFill>
                  <a:srgbClr val="00B050"/>
                </a:solidFill>
              </a:rPr>
              <a:t>And re-do it again</a:t>
            </a:r>
          </a:p>
        </p:txBody>
      </p:sp>
      <p:sp>
        <p:nvSpPr>
          <p:cNvPr id="4" name="Rectangle 3">
            <a:extLst>
              <a:ext uri="{FF2B5EF4-FFF2-40B4-BE49-F238E27FC236}">
                <a16:creationId xmlns:a16="http://schemas.microsoft.com/office/drawing/2014/main" id="{F08304EE-32C0-7E5E-2F0A-03AC28F70270}"/>
              </a:ext>
            </a:extLst>
          </p:cNvPr>
          <p:cNvSpPr/>
          <p:nvPr/>
        </p:nvSpPr>
        <p:spPr>
          <a:xfrm>
            <a:off x="6033155" y="4713402"/>
            <a:ext cx="358219" cy="1319753"/>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14" name="Straight Arrow Connector 13">
            <a:extLst>
              <a:ext uri="{FF2B5EF4-FFF2-40B4-BE49-F238E27FC236}">
                <a16:creationId xmlns:a16="http://schemas.microsoft.com/office/drawing/2014/main" id="{F805B35A-9B85-D5DB-2949-395EC2847C5E}"/>
              </a:ext>
            </a:extLst>
          </p:cNvPr>
          <p:cNvCxnSpPr/>
          <p:nvPr/>
        </p:nvCxnSpPr>
        <p:spPr>
          <a:xfrm>
            <a:off x="3906205" y="4788816"/>
            <a:ext cx="2126950" cy="190223"/>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28571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Picture 44">
            <a:extLst>
              <a:ext uri="{FF2B5EF4-FFF2-40B4-BE49-F238E27FC236}">
                <a16:creationId xmlns:a16="http://schemas.microsoft.com/office/drawing/2014/main" id="{2A801404-B0BE-97AC-2276-F2C58A07F4D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3787614" y="1500189"/>
            <a:ext cx="6857997" cy="3857624"/>
          </a:xfrm>
          <a:prstGeom prst="rect">
            <a:avLst/>
          </a:prstGeom>
        </p:spPr>
      </p:pic>
      <p:sp>
        <p:nvSpPr>
          <p:cNvPr id="14" name="TextBox 13">
            <a:extLst>
              <a:ext uri="{FF2B5EF4-FFF2-40B4-BE49-F238E27FC236}">
                <a16:creationId xmlns:a16="http://schemas.microsoft.com/office/drawing/2014/main" id="{63DE79E1-6747-5E7E-1CF2-D123E57981A9}"/>
              </a:ext>
            </a:extLst>
          </p:cNvPr>
          <p:cNvSpPr txBox="1"/>
          <p:nvPr/>
        </p:nvSpPr>
        <p:spPr>
          <a:xfrm>
            <a:off x="2460174" y="1840076"/>
            <a:ext cx="4572000" cy="369332"/>
          </a:xfrm>
          <a:prstGeom prst="rect">
            <a:avLst/>
          </a:prstGeom>
          <a:noFill/>
        </p:spPr>
        <p:txBody>
          <a:bodyPr wrap="square">
            <a:spAutoFit/>
          </a:bodyPr>
          <a:lstStyle/>
          <a:p>
            <a:endParaRPr lang="en-CA" dirty="0"/>
          </a:p>
        </p:txBody>
      </p:sp>
      <p:pic>
        <p:nvPicPr>
          <p:cNvPr id="20" name="Picture 19">
            <a:extLst>
              <a:ext uri="{FF2B5EF4-FFF2-40B4-BE49-F238E27FC236}">
                <a16:creationId xmlns:a16="http://schemas.microsoft.com/office/drawing/2014/main" id="{7DEEE154-E9D8-2732-A097-D12762E6D78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30459" y="1918205"/>
            <a:ext cx="1329751" cy="4088212"/>
          </a:xfrm>
          <a:prstGeom prst="rect">
            <a:avLst/>
          </a:prstGeom>
        </p:spPr>
      </p:pic>
      <p:pic>
        <p:nvPicPr>
          <p:cNvPr id="22" name="Picture 21">
            <a:extLst>
              <a:ext uri="{FF2B5EF4-FFF2-40B4-BE49-F238E27FC236}">
                <a16:creationId xmlns:a16="http://schemas.microsoft.com/office/drawing/2014/main" id="{EB1C5350-4956-87E9-909F-470827A6672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19831" y="1951961"/>
            <a:ext cx="1373045" cy="4038733"/>
          </a:xfrm>
          <a:prstGeom prst="rect">
            <a:avLst/>
          </a:prstGeom>
        </p:spPr>
      </p:pic>
      <p:pic>
        <p:nvPicPr>
          <p:cNvPr id="24" name="Picture 23">
            <a:extLst>
              <a:ext uri="{FF2B5EF4-FFF2-40B4-BE49-F238E27FC236}">
                <a16:creationId xmlns:a16="http://schemas.microsoft.com/office/drawing/2014/main" id="{3BFAFFC8-84A6-D1BF-C91F-C6AA4C7A102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27733" y="1890779"/>
            <a:ext cx="1403970" cy="4088211"/>
          </a:xfrm>
          <a:prstGeom prst="rect">
            <a:avLst/>
          </a:prstGeom>
        </p:spPr>
      </p:pic>
      <p:pic>
        <p:nvPicPr>
          <p:cNvPr id="26" name="Picture 25">
            <a:extLst>
              <a:ext uri="{FF2B5EF4-FFF2-40B4-BE49-F238E27FC236}">
                <a16:creationId xmlns:a16="http://schemas.microsoft.com/office/drawing/2014/main" id="{9F0F4176-62C7-9062-2936-16869BE099C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769832" y="1945632"/>
            <a:ext cx="1305011" cy="4007808"/>
          </a:xfrm>
          <a:prstGeom prst="rect">
            <a:avLst/>
          </a:prstGeom>
        </p:spPr>
      </p:pic>
      <p:sp>
        <p:nvSpPr>
          <p:cNvPr id="32" name="Rectangle: Rounded Corners 31">
            <a:extLst>
              <a:ext uri="{FF2B5EF4-FFF2-40B4-BE49-F238E27FC236}">
                <a16:creationId xmlns:a16="http://schemas.microsoft.com/office/drawing/2014/main" id="{A5D71115-3323-CE8A-26CD-541252405950}"/>
              </a:ext>
            </a:extLst>
          </p:cNvPr>
          <p:cNvSpPr/>
          <p:nvPr/>
        </p:nvSpPr>
        <p:spPr>
          <a:xfrm>
            <a:off x="1880659" y="2657789"/>
            <a:ext cx="5194184" cy="782934"/>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3" name="TextBox 32">
            <a:extLst>
              <a:ext uri="{FF2B5EF4-FFF2-40B4-BE49-F238E27FC236}">
                <a16:creationId xmlns:a16="http://schemas.microsoft.com/office/drawing/2014/main" id="{7C7CFA0A-C27A-8780-E02B-724F81F7E858}"/>
              </a:ext>
            </a:extLst>
          </p:cNvPr>
          <p:cNvSpPr txBox="1"/>
          <p:nvPr/>
        </p:nvSpPr>
        <p:spPr>
          <a:xfrm>
            <a:off x="188121" y="2893901"/>
            <a:ext cx="1518364" cy="369332"/>
          </a:xfrm>
          <a:prstGeom prst="rect">
            <a:avLst/>
          </a:prstGeom>
          <a:noFill/>
        </p:spPr>
        <p:txBody>
          <a:bodyPr wrap="none" rtlCol="0">
            <a:spAutoFit/>
          </a:bodyPr>
          <a:lstStyle/>
          <a:p>
            <a:r>
              <a:rPr lang="en-US" dirty="0">
                <a:solidFill>
                  <a:srgbClr val="00B050"/>
                </a:solidFill>
              </a:rPr>
              <a:t>Normalization</a:t>
            </a:r>
            <a:endParaRPr lang="en-CA" dirty="0">
              <a:solidFill>
                <a:srgbClr val="00B050"/>
              </a:solidFill>
            </a:endParaRPr>
          </a:p>
        </p:txBody>
      </p:sp>
      <p:sp>
        <p:nvSpPr>
          <p:cNvPr id="34" name="TextBox 33">
            <a:extLst>
              <a:ext uri="{FF2B5EF4-FFF2-40B4-BE49-F238E27FC236}">
                <a16:creationId xmlns:a16="http://schemas.microsoft.com/office/drawing/2014/main" id="{5AA69223-8048-A0F0-6056-CEFBE59101AB}"/>
              </a:ext>
            </a:extLst>
          </p:cNvPr>
          <p:cNvSpPr txBox="1"/>
          <p:nvPr/>
        </p:nvSpPr>
        <p:spPr>
          <a:xfrm>
            <a:off x="5004212" y="1210090"/>
            <a:ext cx="1736437" cy="369332"/>
          </a:xfrm>
          <a:prstGeom prst="rect">
            <a:avLst/>
          </a:prstGeom>
          <a:noFill/>
        </p:spPr>
        <p:txBody>
          <a:bodyPr wrap="none" rtlCol="0">
            <a:spAutoFit/>
          </a:bodyPr>
          <a:lstStyle/>
          <a:p>
            <a:pPr algn="ctr"/>
            <a:r>
              <a:rPr lang="en-US" dirty="0">
                <a:solidFill>
                  <a:srgbClr val="FF0000"/>
                </a:solidFill>
              </a:rPr>
              <a:t>Cross-Validation</a:t>
            </a:r>
          </a:p>
        </p:txBody>
      </p:sp>
      <p:sp>
        <p:nvSpPr>
          <p:cNvPr id="37" name="Date Placeholder 4">
            <a:extLst>
              <a:ext uri="{FF2B5EF4-FFF2-40B4-BE49-F238E27FC236}">
                <a16:creationId xmlns:a16="http://schemas.microsoft.com/office/drawing/2014/main" id="{0265070A-6058-8DCC-7D1B-7E9BDEEE4BE6}"/>
              </a:ext>
            </a:extLst>
          </p:cNvPr>
          <p:cNvSpPr txBox="1">
            <a:spLocks/>
          </p:cNvSpPr>
          <p:nvPr/>
        </p:nvSpPr>
        <p:spPr>
          <a:xfrm>
            <a:off x="7210697" y="6336136"/>
            <a:ext cx="1146137" cy="365125"/>
          </a:xfrm>
          <a:prstGeom prst="rect">
            <a:avLst/>
          </a:prstGeom>
        </p:spPr>
        <p:txBody>
          <a:bodyPr vert="horz" lIns="91440" tIns="45720" rIns="91440" bIns="45720" rtlCol="0" anchor="ctr"/>
          <a:lstStyle>
            <a:defPPr>
              <a:defRPr lang="en-US"/>
            </a:defPPr>
            <a:lvl1pPr marL="0" algn="r" defTabSz="914400" rtl="0" eaLnBrk="1" latinLnBrk="0" hangingPunct="1">
              <a:defRPr sz="1400" kern="1200" baseline="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800" dirty="0"/>
              <a:t>December 5, 2022</a:t>
            </a:r>
            <a:r>
              <a:rPr lang="en-CA" sz="800" dirty="0"/>
              <a:t>     |</a:t>
            </a:r>
            <a:endParaRPr lang="en-US" sz="800" dirty="0"/>
          </a:p>
        </p:txBody>
      </p:sp>
      <p:sp>
        <p:nvSpPr>
          <p:cNvPr id="39" name="Slide Number Placeholder 4">
            <a:extLst>
              <a:ext uri="{FF2B5EF4-FFF2-40B4-BE49-F238E27FC236}">
                <a16:creationId xmlns:a16="http://schemas.microsoft.com/office/drawing/2014/main" id="{15EEA5C2-4AF9-34EF-B134-1A1D1AFAB5FD}"/>
              </a:ext>
            </a:extLst>
          </p:cNvPr>
          <p:cNvSpPr>
            <a:spLocks noGrp="1"/>
          </p:cNvSpPr>
          <p:nvPr>
            <p:ph type="sldNum" sz="quarter" idx="4"/>
          </p:nvPr>
        </p:nvSpPr>
        <p:spPr>
          <a:xfrm>
            <a:off x="8526424" y="6336135"/>
            <a:ext cx="251399" cy="365125"/>
          </a:xfrm>
        </p:spPr>
        <p:txBody>
          <a:bodyPr/>
          <a:lstStyle/>
          <a:p>
            <a:fld id="{E1497D35-93D5-5047-9160-8F9C97C9D015}" type="slidenum">
              <a:rPr lang="en-US" sz="800" smtClean="0"/>
              <a:pPr/>
              <a:t>7</a:t>
            </a:fld>
            <a:endParaRPr lang="en-US" sz="800" dirty="0"/>
          </a:p>
        </p:txBody>
      </p:sp>
      <p:sp>
        <p:nvSpPr>
          <p:cNvPr id="4" name="TextBox 3">
            <a:extLst>
              <a:ext uri="{FF2B5EF4-FFF2-40B4-BE49-F238E27FC236}">
                <a16:creationId xmlns:a16="http://schemas.microsoft.com/office/drawing/2014/main" id="{50BB73AC-6729-F7D9-78AE-466B7D21A739}"/>
              </a:ext>
            </a:extLst>
          </p:cNvPr>
          <p:cNvSpPr txBox="1"/>
          <p:nvPr/>
        </p:nvSpPr>
        <p:spPr>
          <a:xfrm>
            <a:off x="2442271" y="1210090"/>
            <a:ext cx="1778500" cy="369332"/>
          </a:xfrm>
          <a:prstGeom prst="rect">
            <a:avLst/>
          </a:prstGeom>
          <a:noFill/>
        </p:spPr>
        <p:txBody>
          <a:bodyPr wrap="none" rtlCol="0">
            <a:spAutoFit/>
          </a:bodyPr>
          <a:lstStyle/>
          <a:p>
            <a:pPr algn="ctr"/>
            <a:r>
              <a:rPr lang="en-US" dirty="0">
                <a:solidFill>
                  <a:schemeClr val="bg2">
                    <a:lumMod val="75000"/>
                  </a:schemeClr>
                </a:solidFill>
              </a:rPr>
              <a:t>Train, Test, Split </a:t>
            </a:r>
          </a:p>
        </p:txBody>
      </p:sp>
      <p:sp>
        <p:nvSpPr>
          <p:cNvPr id="5" name="Rectangle 4">
            <a:extLst>
              <a:ext uri="{FF2B5EF4-FFF2-40B4-BE49-F238E27FC236}">
                <a16:creationId xmlns:a16="http://schemas.microsoft.com/office/drawing/2014/main" id="{CF2EE6DB-BCC9-3E0E-AA84-6044B4223A32}"/>
              </a:ext>
            </a:extLst>
          </p:cNvPr>
          <p:cNvSpPr/>
          <p:nvPr/>
        </p:nvSpPr>
        <p:spPr>
          <a:xfrm>
            <a:off x="1752603" y="1840076"/>
            <a:ext cx="2675130" cy="4166341"/>
          </a:xfrm>
          <a:prstGeom prst="rect">
            <a:avLst/>
          </a:prstGeom>
          <a:no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 name="Rectangle 5">
            <a:extLst>
              <a:ext uri="{FF2B5EF4-FFF2-40B4-BE49-F238E27FC236}">
                <a16:creationId xmlns:a16="http://schemas.microsoft.com/office/drawing/2014/main" id="{A4C767F0-3638-D1A0-8A03-CFD2C71C1DAE}"/>
              </a:ext>
            </a:extLst>
          </p:cNvPr>
          <p:cNvSpPr/>
          <p:nvPr/>
        </p:nvSpPr>
        <p:spPr>
          <a:xfrm>
            <a:off x="4494703" y="1840075"/>
            <a:ext cx="2675130" cy="416634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7161510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3F304AA5-5758-C1AB-9E3B-93D95992FB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8" name="TextBox 7">
            <a:extLst>
              <a:ext uri="{FF2B5EF4-FFF2-40B4-BE49-F238E27FC236}">
                <a16:creationId xmlns:a16="http://schemas.microsoft.com/office/drawing/2014/main" id="{0BCB4206-1CE7-2A55-3997-CBAEA413EAD7}"/>
              </a:ext>
            </a:extLst>
          </p:cNvPr>
          <p:cNvSpPr txBox="1"/>
          <p:nvPr/>
        </p:nvSpPr>
        <p:spPr>
          <a:xfrm>
            <a:off x="911742" y="280458"/>
            <a:ext cx="7320515" cy="369332"/>
          </a:xfrm>
          <a:prstGeom prst="rect">
            <a:avLst/>
          </a:prstGeom>
          <a:noFill/>
        </p:spPr>
        <p:txBody>
          <a:bodyPr wrap="square">
            <a:spAutoFit/>
          </a:bodyPr>
          <a:lstStyle/>
          <a:p>
            <a:pPr algn="ctr" rtl="0">
              <a:spcBef>
                <a:spcPts val="1500"/>
              </a:spcBef>
              <a:spcAft>
                <a:spcPts val="1000"/>
              </a:spcAft>
            </a:pPr>
            <a:r>
              <a:rPr lang="en-US" sz="1800" b="1" i="0" u="none" strike="noStrike" dirty="0">
                <a:solidFill>
                  <a:srgbClr val="000000"/>
                </a:solidFill>
                <a:effectLst/>
                <a:latin typeface="Arial" panose="020B0604020202020204" pitchFamily="34" charset="0"/>
              </a:rPr>
              <a:t> Normalized and Not Normalized on Train, Test, Split</a:t>
            </a:r>
            <a:endParaRPr lang="en-US" b="1" dirty="0">
              <a:effectLst/>
            </a:endParaRPr>
          </a:p>
        </p:txBody>
      </p:sp>
      <p:sp>
        <p:nvSpPr>
          <p:cNvPr id="11" name="Slide Number Placeholder 4">
            <a:extLst>
              <a:ext uri="{FF2B5EF4-FFF2-40B4-BE49-F238E27FC236}">
                <a16:creationId xmlns:a16="http://schemas.microsoft.com/office/drawing/2014/main" id="{2CC03AF7-CF00-C4B8-FDF6-6C4F5A00A12A}"/>
              </a:ext>
            </a:extLst>
          </p:cNvPr>
          <p:cNvSpPr>
            <a:spLocks noGrp="1"/>
          </p:cNvSpPr>
          <p:nvPr>
            <p:ph type="sldNum" sz="quarter" idx="4"/>
          </p:nvPr>
        </p:nvSpPr>
        <p:spPr>
          <a:xfrm>
            <a:off x="8526424" y="6336135"/>
            <a:ext cx="251399" cy="365125"/>
          </a:xfrm>
        </p:spPr>
        <p:txBody>
          <a:bodyPr/>
          <a:lstStyle/>
          <a:p>
            <a:fld id="{E1497D35-93D5-5047-9160-8F9C97C9D015}" type="slidenum">
              <a:rPr lang="en-US" sz="800" smtClean="0"/>
              <a:pPr/>
              <a:t>8</a:t>
            </a:fld>
            <a:endParaRPr lang="en-US" sz="800" dirty="0"/>
          </a:p>
        </p:txBody>
      </p:sp>
      <p:sp>
        <p:nvSpPr>
          <p:cNvPr id="12" name="Date Placeholder 4">
            <a:extLst>
              <a:ext uri="{FF2B5EF4-FFF2-40B4-BE49-F238E27FC236}">
                <a16:creationId xmlns:a16="http://schemas.microsoft.com/office/drawing/2014/main" id="{8ABD0688-D881-542E-5D78-BE4FFFA8931E}"/>
              </a:ext>
            </a:extLst>
          </p:cNvPr>
          <p:cNvSpPr txBox="1">
            <a:spLocks/>
          </p:cNvSpPr>
          <p:nvPr/>
        </p:nvSpPr>
        <p:spPr>
          <a:xfrm>
            <a:off x="7210697" y="6336136"/>
            <a:ext cx="1146137" cy="365125"/>
          </a:xfrm>
          <a:prstGeom prst="rect">
            <a:avLst/>
          </a:prstGeom>
        </p:spPr>
        <p:txBody>
          <a:bodyPr vert="horz" lIns="91440" tIns="45720" rIns="91440" bIns="45720" rtlCol="0" anchor="ctr"/>
          <a:lstStyle>
            <a:defPPr>
              <a:defRPr lang="en-US"/>
            </a:defPPr>
            <a:lvl1pPr marL="0" algn="r" defTabSz="914400" rtl="0" eaLnBrk="1" latinLnBrk="0" hangingPunct="1">
              <a:defRPr sz="1400" kern="1200" baseline="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800" dirty="0"/>
              <a:t>December 5, 2022</a:t>
            </a:r>
            <a:r>
              <a:rPr lang="en-CA" sz="800" dirty="0"/>
              <a:t>     |</a:t>
            </a:r>
            <a:endParaRPr lang="en-US" sz="800" dirty="0"/>
          </a:p>
        </p:txBody>
      </p:sp>
      <p:sp>
        <p:nvSpPr>
          <p:cNvPr id="14" name="TextBox 13">
            <a:extLst>
              <a:ext uri="{FF2B5EF4-FFF2-40B4-BE49-F238E27FC236}">
                <a16:creationId xmlns:a16="http://schemas.microsoft.com/office/drawing/2014/main" id="{9A2114C7-8631-3FC9-778A-0E30761DAC90}"/>
              </a:ext>
            </a:extLst>
          </p:cNvPr>
          <p:cNvSpPr txBox="1"/>
          <p:nvPr/>
        </p:nvSpPr>
        <p:spPr>
          <a:xfrm>
            <a:off x="4882191" y="5515041"/>
            <a:ext cx="1274708" cy="369332"/>
          </a:xfrm>
          <a:prstGeom prst="rect">
            <a:avLst/>
          </a:prstGeom>
          <a:noFill/>
        </p:spPr>
        <p:txBody>
          <a:bodyPr wrap="none" rtlCol="0">
            <a:spAutoFit/>
          </a:bodyPr>
          <a:lstStyle/>
          <a:p>
            <a:r>
              <a:rPr lang="en-US" dirty="0">
                <a:solidFill>
                  <a:srgbClr val="FF0000"/>
                </a:solidFill>
              </a:rPr>
              <a:t>Normalized</a:t>
            </a:r>
            <a:endParaRPr lang="en-CA" dirty="0">
              <a:solidFill>
                <a:srgbClr val="FF0000"/>
              </a:solidFill>
            </a:endParaRPr>
          </a:p>
        </p:txBody>
      </p:sp>
      <p:sp>
        <p:nvSpPr>
          <p:cNvPr id="16" name="TextBox 15">
            <a:extLst>
              <a:ext uri="{FF2B5EF4-FFF2-40B4-BE49-F238E27FC236}">
                <a16:creationId xmlns:a16="http://schemas.microsoft.com/office/drawing/2014/main" id="{875E6705-E666-D130-71B8-192BB854857E}"/>
              </a:ext>
            </a:extLst>
          </p:cNvPr>
          <p:cNvSpPr txBox="1"/>
          <p:nvPr/>
        </p:nvSpPr>
        <p:spPr>
          <a:xfrm>
            <a:off x="4824530" y="4510262"/>
            <a:ext cx="1678665" cy="369332"/>
          </a:xfrm>
          <a:prstGeom prst="rect">
            <a:avLst/>
          </a:prstGeom>
          <a:noFill/>
        </p:spPr>
        <p:txBody>
          <a:bodyPr wrap="none" rtlCol="0">
            <a:spAutoFit/>
          </a:bodyPr>
          <a:lstStyle/>
          <a:p>
            <a:r>
              <a:rPr lang="en-US" dirty="0">
                <a:solidFill>
                  <a:srgbClr val="00B050"/>
                </a:solidFill>
              </a:rPr>
              <a:t>Not Normalized</a:t>
            </a:r>
            <a:endParaRPr lang="en-CA" dirty="0">
              <a:solidFill>
                <a:srgbClr val="00B050"/>
              </a:solidFill>
            </a:endParaRPr>
          </a:p>
        </p:txBody>
      </p:sp>
      <p:sp>
        <p:nvSpPr>
          <p:cNvPr id="23" name="TextBox 22">
            <a:extLst>
              <a:ext uri="{FF2B5EF4-FFF2-40B4-BE49-F238E27FC236}">
                <a16:creationId xmlns:a16="http://schemas.microsoft.com/office/drawing/2014/main" id="{749918BF-A587-9BA7-FF3C-87AD16739775}"/>
              </a:ext>
            </a:extLst>
          </p:cNvPr>
          <p:cNvSpPr txBox="1"/>
          <p:nvPr/>
        </p:nvSpPr>
        <p:spPr>
          <a:xfrm>
            <a:off x="731520" y="1785257"/>
            <a:ext cx="3681037" cy="1015663"/>
          </a:xfrm>
          <a:prstGeom prst="rect">
            <a:avLst/>
          </a:prstGeom>
          <a:noFill/>
        </p:spPr>
        <p:txBody>
          <a:bodyPr wrap="square" rtlCol="0">
            <a:spAutoFit/>
          </a:bodyPr>
          <a:lstStyle/>
          <a:p>
            <a:r>
              <a:rPr lang="en-US" sz="1200" dirty="0"/>
              <a:t>SVM_Regression and Regression Tree have been dropped due to their high values.</a:t>
            </a:r>
          </a:p>
          <a:p>
            <a:endParaRPr lang="en-CA" sz="1200" dirty="0"/>
          </a:p>
          <a:p>
            <a:r>
              <a:rPr lang="en-CA" sz="1200" dirty="0"/>
              <a:t>Note the performance of the algorithms once they have been Normalized</a:t>
            </a:r>
            <a:endParaRPr lang="en-US" sz="1200" dirty="0"/>
          </a:p>
        </p:txBody>
      </p:sp>
      <p:pic>
        <p:nvPicPr>
          <p:cNvPr id="25" name="Picture 24">
            <a:extLst>
              <a:ext uri="{FF2B5EF4-FFF2-40B4-BE49-F238E27FC236}">
                <a16:creationId xmlns:a16="http://schemas.microsoft.com/office/drawing/2014/main" id="{CE12DBF6-76D6-FD51-6B09-751465F4ECB7}"/>
              </a:ext>
            </a:extLst>
          </p:cNvPr>
          <p:cNvPicPr>
            <a:picLocks noChangeAspect="1"/>
          </p:cNvPicPr>
          <p:nvPr/>
        </p:nvPicPr>
        <p:blipFill>
          <a:blip r:embed="rId4"/>
          <a:stretch>
            <a:fillRect/>
          </a:stretch>
        </p:blipFill>
        <p:spPr>
          <a:xfrm>
            <a:off x="1611456" y="3950293"/>
            <a:ext cx="3065836" cy="2242602"/>
          </a:xfrm>
          <a:prstGeom prst="rect">
            <a:avLst/>
          </a:prstGeom>
        </p:spPr>
      </p:pic>
      <p:sp>
        <p:nvSpPr>
          <p:cNvPr id="10" name="Rectangle: Rounded Corners 9">
            <a:extLst>
              <a:ext uri="{FF2B5EF4-FFF2-40B4-BE49-F238E27FC236}">
                <a16:creationId xmlns:a16="http://schemas.microsoft.com/office/drawing/2014/main" id="{9068B0E9-B597-F190-BB2A-6792E8E879F8}"/>
              </a:ext>
            </a:extLst>
          </p:cNvPr>
          <p:cNvSpPr/>
          <p:nvPr/>
        </p:nvSpPr>
        <p:spPr>
          <a:xfrm>
            <a:off x="1610268" y="4209767"/>
            <a:ext cx="3065836" cy="946230"/>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Rectangle: Rounded Corners 8">
            <a:extLst>
              <a:ext uri="{FF2B5EF4-FFF2-40B4-BE49-F238E27FC236}">
                <a16:creationId xmlns:a16="http://schemas.microsoft.com/office/drawing/2014/main" id="{4396C784-934A-5C03-47D2-6283ED58460E}"/>
              </a:ext>
            </a:extLst>
          </p:cNvPr>
          <p:cNvSpPr/>
          <p:nvPr/>
        </p:nvSpPr>
        <p:spPr>
          <a:xfrm>
            <a:off x="1611456" y="5184177"/>
            <a:ext cx="3065836" cy="1008718"/>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27" name="Picture 26">
            <a:extLst>
              <a:ext uri="{FF2B5EF4-FFF2-40B4-BE49-F238E27FC236}">
                <a16:creationId xmlns:a16="http://schemas.microsoft.com/office/drawing/2014/main" id="{137795BF-144B-3CF1-E977-0521BE73D498}"/>
              </a:ext>
            </a:extLst>
          </p:cNvPr>
          <p:cNvPicPr>
            <a:picLocks noChangeAspect="1"/>
          </p:cNvPicPr>
          <p:nvPr/>
        </p:nvPicPr>
        <p:blipFill>
          <a:blip r:embed="rId5"/>
          <a:stretch>
            <a:fillRect/>
          </a:stretch>
        </p:blipFill>
        <p:spPr>
          <a:xfrm>
            <a:off x="4676104" y="1169476"/>
            <a:ext cx="4309189" cy="2910554"/>
          </a:xfrm>
          <a:prstGeom prst="rect">
            <a:avLst/>
          </a:prstGeom>
        </p:spPr>
      </p:pic>
      <p:sp>
        <p:nvSpPr>
          <p:cNvPr id="22" name="Rectangle: Rounded Corners 21">
            <a:extLst>
              <a:ext uri="{FF2B5EF4-FFF2-40B4-BE49-F238E27FC236}">
                <a16:creationId xmlns:a16="http://schemas.microsoft.com/office/drawing/2014/main" id="{D0EEB179-7797-AC4C-C73B-402C7388DC86}"/>
              </a:ext>
            </a:extLst>
          </p:cNvPr>
          <p:cNvSpPr/>
          <p:nvPr/>
        </p:nvSpPr>
        <p:spPr>
          <a:xfrm rot="5400000">
            <a:off x="3999150" y="2053309"/>
            <a:ext cx="2852578" cy="1254034"/>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1" name="Rectangle: Rounded Corners 20">
            <a:extLst>
              <a:ext uri="{FF2B5EF4-FFF2-40B4-BE49-F238E27FC236}">
                <a16:creationId xmlns:a16="http://schemas.microsoft.com/office/drawing/2014/main" id="{B9D5F79C-4DA4-101D-310A-830CE66C4B9F}"/>
              </a:ext>
            </a:extLst>
          </p:cNvPr>
          <p:cNvSpPr/>
          <p:nvPr/>
        </p:nvSpPr>
        <p:spPr>
          <a:xfrm>
            <a:off x="6174376" y="3397846"/>
            <a:ext cx="2734493" cy="708767"/>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1016192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3F304AA5-5758-C1AB-9E3B-93D95992FB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8" name="TextBox 7">
            <a:extLst>
              <a:ext uri="{FF2B5EF4-FFF2-40B4-BE49-F238E27FC236}">
                <a16:creationId xmlns:a16="http://schemas.microsoft.com/office/drawing/2014/main" id="{0BCB4206-1CE7-2A55-3997-CBAEA413EAD7}"/>
              </a:ext>
            </a:extLst>
          </p:cNvPr>
          <p:cNvSpPr txBox="1"/>
          <p:nvPr/>
        </p:nvSpPr>
        <p:spPr>
          <a:xfrm>
            <a:off x="911742" y="280458"/>
            <a:ext cx="7320515" cy="369332"/>
          </a:xfrm>
          <a:prstGeom prst="rect">
            <a:avLst/>
          </a:prstGeom>
          <a:noFill/>
        </p:spPr>
        <p:txBody>
          <a:bodyPr wrap="square">
            <a:spAutoFit/>
          </a:bodyPr>
          <a:lstStyle/>
          <a:p>
            <a:pPr algn="ctr" rtl="0">
              <a:spcBef>
                <a:spcPts val="1500"/>
              </a:spcBef>
              <a:spcAft>
                <a:spcPts val="1000"/>
              </a:spcAft>
            </a:pPr>
            <a:r>
              <a:rPr lang="en-US" sz="1800" b="1" i="0" u="none" strike="noStrike" dirty="0">
                <a:solidFill>
                  <a:srgbClr val="000000"/>
                </a:solidFill>
                <a:effectLst/>
                <a:latin typeface="Arial" panose="020B0604020202020204" pitchFamily="34" charset="0"/>
              </a:rPr>
              <a:t> Normalized and Not Normalized on </a:t>
            </a:r>
            <a:r>
              <a:rPr lang="en-US" b="1" dirty="0">
                <a:solidFill>
                  <a:srgbClr val="000000"/>
                </a:solidFill>
                <a:latin typeface="Arial" panose="020B0604020202020204" pitchFamily="34" charset="0"/>
              </a:rPr>
              <a:t>Cross-Validation</a:t>
            </a:r>
            <a:endParaRPr lang="en-US" b="1" dirty="0">
              <a:effectLst/>
            </a:endParaRPr>
          </a:p>
        </p:txBody>
      </p:sp>
      <p:sp>
        <p:nvSpPr>
          <p:cNvPr id="11" name="Slide Number Placeholder 4">
            <a:extLst>
              <a:ext uri="{FF2B5EF4-FFF2-40B4-BE49-F238E27FC236}">
                <a16:creationId xmlns:a16="http://schemas.microsoft.com/office/drawing/2014/main" id="{2CC03AF7-CF00-C4B8-FDF6-6C4F5A00A12A}"/>
              </a:ext>
            </a:extLst>
          </p:cNvPr>
          <p:cNvSpPr>
            <a:spLocks noGrp="1"/>
          </p:cNvSpPr>
          <p:nvPr>
            <p:ph type="sldNum" sz="quarter" idx="4"/>
          </p:nvPr>
        </p:nvSpPr>
        <p:spPr>
          <a:xfrm>
            <a:off x="8526424" y="6336135"/>
            <a:ext cx="251399" cy="365125"/>
          </a:xfrm>
        </p:spPr>
        <p:txBody>
          <a:bodyPr/>
          <a:lstStyle/>
          <a:p>
            <a:fld id="{E1497D35-93D5-5047-9160-8F9C97C9D015}" type="slidenum">
              <a:rPr lang="en-US" sz="800" smtClean="0"/>
              <a:pPr/>
              <a:t>9</a:t>
            </a:fld>
            <a:endParaRPr lang="en-US" sz="800" dirty="0"/>
          </a:p>
        </p:txBody>
      </p:sp>
      <p:sp>
        <p:nvSpPr>
          <p:cNvPr id="12" name="Date Placeholder 4">
            <a:extLst>
              <a:ext uri="{FF2B5EF4-FFF2-40B4-BE49-F238E27FC236}">
                <a16:creationId xmlns:a16="http://schemas.microsoft.com/office/drawing/2014/main" id="{8ABD0688-D881-542E-5D78-BE4FFFA8931E}"/>
              </a:ext>
            </a:extLst>
          </p:cNvPr>
          <p:cNvSpPr txBox="1">
            <a:spLocks/>
          </p:cNvSpPr>
          <p:nvPr/>
        </p:nvSpPr>
        <p:spPr>
          <a:xfrm>
            <a:off x="7210697" y="6336136"/>
            <a:ext cx="1146137" cy="365125"/>
          </a:xfrm>
          <a:prstGeom prst="rect">
            <a:avLst/>
          </a:prstGeom>
        </p:spPr>
        <p:txBody>
          <a:bodyPr vert="horz" lIns="91440" tIns="45720" rIns="91440" bIns="45720" rtlCol="0" anchor="ctr"/>
          <a:lstStyle>
            <a:defPPr>
              <a:defRPr lang="en-US"/>
            </a:defPPr>
            <a:lvl1pPr marL="0" algn="r" defTabSz="914400" rtl="0" eaLnBrk="1" latinLnBrk="0" hangingPunct="1">
              <a:defRPr sz="1400" kern="1200" baseline="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800" dirty="0"/>
              <a:t>December 5, 2022</a:t>
            </a:r>
            <a:r>
              <a:rPr lang="en-CA" sz="800" dirty="0"/>
              <a:t>     |</a:t>
            </a:r>
            <a:endParaRPr lang="en-US" sz="800" dirty="0"/>
          </a:p>
        </p:txBody>
      </p:sp>
      <p:sp>
        <p:nvSpPr>
          <p:cNvPr id="14" name="TextBox 13">
            <a:extLst>
              <a:ext uri="{FF2B5EF4-FFF2-40B4-BE49-F238E27FC236}">
                <a16:creationId xmlns:a16="http://schemas.microsoft.com/office/drawing/2014/main" id="{9A2114C7-8631-3FC9-778A-0E30761DAC90}"/>
              </a:ext>
            </a:extLst>
          </p:cNvPr>
          <p:cNvSpPr txBox="1"/>
          <p:nvPr/>
        </p:nvSpPr>
        <p:spPr>
          <a:xfrm>
            <a:off x="4882191" y="5515041"/>
            <a:ext cx="1274708" cy="369332"/>
          </a:xfrm>
          <a:prstGeom prst="rect">
            <a:avLst/>
          </a:prstGeom>
          <a:noFill/>
        </p:spPr>
        <p:txBody>
          <a:bodyPr wrap="none" rtlCol="0">
            <a:spAutoFit/>
          </a:bodyPr>
          <a:lstStyle/>
          <a:p>
            <a:r>
              <a:rPr lang="en-US" dirty="0">
                <a:solidFill>
                  <a:srgbClr val="FF0000"/>
                </a:solidFill>
              </a:rPr>
              <a:t>Normalized</a:t>
            </a:r>
            <a:endParaRPr lang="en-CA" dirty="0">
              <a:solidFill>
                <a:srgbClr val="FF0000"/>
              </a:solidFill>
            </a:endParaRPr>
          </a:p>
        </p:txBody>
      </p:sp>
      <p:sp>
        <p:nvSpPr>
          <p:cNvPr id="16" name="TextBox 15">
            <a:extLst>
              <a:ext uri="{FF2B5EF4-FFF2-40B4-BE49-F238E27FC236}">
                <a16:creationId xmlns:a16="http://schemas.microsoft.com/office/drawing/2014/main" id="{875E6705-E666-D130-71B8-192BB854857E}"/>
              </a:ext>
            </a:extLst>
          </p:cNvPr>
          <p:cNvSpPr txBox="1"/>
          <p:nvPr/>
        </p:nvSpPr>
        <p:spPr>
          <a:xfrm>
            <a:off x="4824530" y="4510262"/>
            <a:ext cx="1678665" cy="369332"/>
          </a:xfrm>
          <a:prstGeom prst="rect">
            <a:avLst/>
          </a:prstGeom>
          <a:noFill/>
        </p:spPr>
        <p:txBody>
          <a:bodyPr wrap="none" rtlCol="0">
            <a:spAutoFit/>
          </a:bodyPr>
          <a:lstStyle/>
          <a:p>
            <a:r>
              <a:rPr lang="en-US" dirty="0">
                <a:solidFill>
                  <a:srgbClr val="00B050"/>
                </a:solidFill>
              </a:rPr>
              <a:t>Not Normalized</a:t>
            </a:r>
            <a:endParaRPr lang="en-CA" dirty="0">
              <a:solidFill>
                <a:srgbClr val="00B050"/>
              </a:solidFill>
            </a:endParaRPr>
          </a:p>
        </p:txBody>
      </p:sp>
      <p:sp>
        <p:nvSpPr>
          <p:cNvPr id="23" name="TextBox 22">
            <a:extLst>
              <a:ext uri="{FF2B5EF4-FFF2-40B4-BE49-F238E27FC236}">
                <a16:creationId xmlns:a16="http://schemas.microsoft.com/office/drawing/2014/main" id="{749918BF-A587-9BA7-FF3C-87AD16739775}"/>
              </a:ext>
            </a:extLst>
          </p:cNvPr>
          <p:cNvSpPr txBox="1"/>
          <p:nvPr/>
        </p:nvSpPr>
        <p:spPr>
          <a:xfrm>
            <a:off x="731520" y="1785257"/>
            <a:ext cx="3681037" cy="1015663"/>
          </a:xfrm>
          <a:prstGeom prst="rect">
            <a:avLst/>
          </a:prstGeom>
          <a:noFill/>
        </p:spPr>
        <p:txBody>
          <a:bodyPr wrap="square" rtlCol="0">
            <a:spAutoFit/>
          </a:bodyPr>
          <a:lstStyle/>
          <a:p>
            <a:r>
              <a:rPr lang="en-US" sz="1200" dirty="0"/>
              <a:t>SVM_Regression and Regression Tree have been dropped due to their high values.</a:t>
            </a:r>
          </a:p>
          <a:p>
            <a:endParaRPr lang="en-CA" sz="1200" dirty="0"/>
          </a:p>
          <a:p>
            <a:r>
              <a:rPr lang="en-CA" sz="1200" dirty="0"/>
              <a:t>Note the performance of the algorithms once they have been Normalized</a:t>
            </a:r>
            <a:endParaRPr lang="en-US" sz="1200" dirty="0"/>
          </a:p>
        </p:txBody>
      </p:sp>
      <p:pic>
        <p:nvPicPr>
          <p:cNvPr id="3" name="Picture 2">
            <a:extLst>
              <a:ext uri="{FF2B5EF4-FFF2-40B4-BE49-F238E27FC236}">
                <a16:creationId xmlns:a16="http://schemas.microsoft.com/office/drawing/2014/main" id="{F64DE18D-DA0F-6682-B42C-F1070D882102}"/>
              </a:ext>
            </a:extLst>
          </p:cNvPr>
          <p:cNvPicPr>
            <a:picLocks noChangeAspect="1"/>
          </p:cNvPicPr>
          <p:nvPr/>
        </p:nvPicPr>
        <p:blipFill>
          <a:blip r:embed="rId4"/>
          <a:stretch>
            <a:fillRect/>
          </a:stretch>
        </p:blipFill>
        <p:spPr>
          <a:xfrm>
            <a:off x="1629857" y="3712547"/>
            <a:ext cx="3065836" cy="2509269"/>
          </a:xfrm>
          <a:prstGeom prst="rect">
            <a:avLst/>
          </a:prstGeom>
        </p:spPr>
      </p:pic>
      <p:sp>
        <p:nvSpPr>
          <p:cNvPr id="10" name="Rectangle: Rounded Corners 9">
            <a:extLst>
              <a:ext uri="{FF2B5EF4-FFF2-40B4-BE49-F238E27FC236}">
                <a16:creationId xmlns:a16="http://schemas.microsoft.com/office/drawing/2014/main" id="{9068B0E9-B597-F190-BB2A-6792E8E879F8}"/>
              </a:ext>
            </a:extLst>
          </p:cNvPr>
          <p:cNvSpPr/>
          <p:nvPr/>
        </p:nvSpPr>
        <p:spPr>
          <a:xfrm>
            <a:off x="1610268" y="4209767"/>
            <a:ext cx="3065836" cy="946230"/>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Rectangle: Rounded Corners 8">
            <a:extLst>
              <a:ext uri="{FF2B5EF4-FFF2-40B4-BE49-F238E27FC236}">
                <a16:creationId xmlns:a16="http://schemas.microsoft.com/office/drawing/2014/main" id="{4396C784-934A-5C03-47D2-6283ED58460E}"/>
              </a:ext>
            </a:extLst>
          </p:cNvPr>
          <p:cNvSpPr/>
          <p:nvPr/>
        </p:nvSpPr>
        <p:spPr>
          <a:xfrm>
            <a:off x="1611456" y="5184177"/>
            <a:ext cx="3065836" cy="1008718"/>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99BA8A82-C7A1-D450-FF5B-F6214ADA6C09}"/>
              </a:ext>
            </a:extLst>
          </p:cNvPr>
          <p:cNvPicPr>
            <a:picLocks noChangeAspect="1"/>
          </p:cNvPicPr>
          <p:nvPr/>
        </p:nvPicPr>
        <p:blipFill>
          <a:blip r:embed="rId5"/>
          <a:stretch>
            <a:fillRect/>
          </a:stretch>
        </p:blipFill>
        <p:spPr>
          <a:xfrm>
            <a:off x="4695693" y="1151386"/>
            <a:ext cx="4292662" cy="2944159"/>
          </a:xfrm>
          <a:prstGeom prst="rect">
            <a:avLst/>
          </a:prstGeom>
        </p:spPr>
      </p:pic>
      <p:sp>
        <p:nvSpPr>
          <p:cNvPr id="22" name="Rectangle: Rounded Corners 21">
            <a:extLst>
              <a:ext uri="{FF2B5EF4-FFF2-40B4-BE49-F238E27FC236}">
                <a16:creationId xmlns:a16="http://schemas.microsoft.com/office/drawing/2014/main" id="{D0EEB179-7797-AC4C-C73B-402C7388DC86}"/>
              </a:ext>
            </a:extLst>
          </p:cNvPr>
          <p:cNvSpPr/>
          <p:nvPr/>
        </p:nvSpPr>
        <p:spPr>
          <a:xfrm rot="5400000">
            <a:off x="3999150" y="2053309"/>
            <a:ext cx="2852578" cy="1254034"/>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1" name="Rectangle: Rounded Corners 20">
            <a:extLst>
              <a:ext uri="{FF2B5EF4-FFF2-40B4-BE49-F238E27FC236}">
                <a16:creationId xmlns:a16="http://schemas.microsoft.com/office/drawing/2014/main" id="{B9D5F79C-4DA4-101D-310A-830CE66C4B9F}"/>
              </a:ext>
            </a:extLst>
          </p:cNvPr>
          <p:cNvSpPr/>
          <p:nvPr/>
        </p:nvSpPr>
        <p:spPr>
          <a:xfrm>
            <a:off x="6174376" y="3397846"/>
            <a:ext cx="2734493" cy="708767"/>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514816524"/>
      </p:ext>
    </p:extLst>
  </p:cSld>
  <p:clrMapOvr>
    <a:masterClrMapping/>
  </p:clrMapOvr>
</p:sld>
</file>

<file path=ppt/theme/theme1.xml><?xml version="1.0" encoding="utf-8"?>
<a:theme xmlns:a="http://schemas.openxmlformats.org/drawingml/2006/main" name="RyersonUniversity_MasterTemplate v1">
  <a:themeElements>
    <a:clrScheme name="Ryerson University">
      <a:dk1>
        <a:srgbClr val="000000"/>
      </a:dk1>
      <a:lt1>
        <a:srgbClr val="FFFFFF"/>
      </a:lt1>
      <a:dk2>
        <a:srgbClr val="004C9B"/>
      </a:dk2>
      <a:lt2>
        <a:srgbClr val="FFDC00"/>
      </a:lt2>
      <a:accent1>
        <a:srgbClr val="011E5E"/>
      </a:accent1>
      <a:accent2>
        <a:srgbClr val="1297EB"/>
      </a:accent2>
      <a:accent3>
        <a:srgbClr val="4CB4F1"/>
      </a:accent3>
      <a:accent4>
        <a:srgbClr val="FD9208"/>
      </a:accent4>
      <a:accent5>
        <a:srgbClr val="FEBC0D"/>
      </a:accent5>
      <a:accent6>
        <a:srgbClr val="FFEE0A"/>
      </a:accent6>
      <a:hlink>
        <a:srgbClr val="878787"/>
      </a:hlink>
      <a:folHlink>
        <a:srgbClr val="D0D0D0"/>
      </a:folHlink>
    </a:clrScheme>
    <a:fontScheme name="Arial-Times New Roman">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Times New Roman" panose="02020603050405020304"/>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RU Powerpoint Template STANDARD-2" id="{E4CFBEC6-3E8E-5945-8736-99F9812C87AC}" vid="{CE6ADFF2-644B-6C4B-B06A-D6790228603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Organic</Template>
  <TotalTime>0</TotalTime>
  <Words>2209</Words>
  <Application>Microsoft Office PowerPoint</Application>
  <PresentationFormat>On-screen Show (4:3)</PresentationFormat>
  <Paragraphs>303</Paragraphs>
  <Slides>12</Slides>
  <Notes>12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vt:i4>
      </vt:variant>
    </vt:vector>
  </HeadingPairs>
  <TitlesOfParts>
    <vt:vector size="19" baseType="lpstr">
      <vt:lpstr>Arial</vt:lpstr>
      <vt:lpstr>Calibri</vt:lpstr>
      <vt:lpstr>Helvetica Neue</vt:lpstr>
      <vt:lpstr>Times New Roman</vt:lpstr>
      <vt:lpstr>TimesNewRomanPS-BoldMT</vt:lpstr>
      <vt:lpstr>TimesNewRomanPSMT</vt:lpstr>
      <vt:lpstr>RyersonUniversity_MasterTemplate v1</vt:lpstr>
      <vt:lpstr>EDA and Prediction of International Coffee Prices with a Variety of Algorithms of Machine Learning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2017-11-20T16:23:43Z</dcterms:created>
  <dcterms:modified xsi:type="dcterms:W3CDTF">2022-12-05T14:35:11Z</dcterms:modified>
</cp:coreProperties>
</file>